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126"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6813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98754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574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8269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cardini91/IBM_Data_Science--Profesional_Certificate/blob/main/10.Applied_Data_Science_Capstone/Week%201%20Introductio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Scardini91/IBM_Data_Science--Profesional_Certificate/blob/main/10.Applied_Data_Science_Capstone/Week%202%20EDA/EDA%20with%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Scardini91/IBM_Data_Science--Profesional_Certificate/blob/main/10.Applied_Data_Science_Capstone/Week%202%20ED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Scardini91/IBM_Data_Science--Profesional_Certificate/blob/main/10.Applied_Data_Science_Capstone/Week%203%20Interactive%20Visual%20Analytics%20and%20Dashboard/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Scardini91/IBM_Data_Science--Profesional_Certificate/blob/main/10.Applied_Data_Science_Capstone/Week%203%20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Scardini91/IBM_Data_Science--Profesional_Certificate/blob/main/10.Applied_Data_Science_Capstone/Week%204%20Predictive%20Analysis%20(Classificatio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hyperlink" Target="https://github.com/DScardini91/IBM_Data_Science--Profesional_Certificate/blob/main/10.Applied_Data_Science_Capstone/Week%201%20Introduction/Data%20Collection%20Api%20.ipynb"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27.jp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hyperlink" Target="https://github.com/DScardini91/IBM_Data_Science--Profesional_Certificate/blob/main/10.Applied_Data_Science_Capstone/Week%201%20Introduction/Data%20Collection%20with%20Web%20Scraping.ipynb" TargetMode="External"/><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Scardini	</a:t>
            </a:r>
          </a:p>
          <a:p>
            <a:r>
              <a:rPr lang="en-US" dirty="0">
                <a:solidFill>
                  <a:schemeClr val="bg2"/>
                </a:solidFill>
                <a:latin typeface="Abadi" panose="020B0604020104020204" pitchFamily="34" charset="0"/>
                <a:ea typeface="SF Pro" pitchFamily="2" charset="0"/>
                <a:cs typeface="SF Pro" pitchFamily="2" charset="0"/>
              </a:rPr>
              <a:t>05/10/22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lang="en-US" sz="2000" spc="-15" dirty="0">
                <a:solidFill>
                  <a:srgbClr val="404040"/>
                </a:solidFill>
                <a:latin typeface="Carlito"/>
                <a:cs typeface="Carlito"/>
              </a:rPr>
              <a:t>Create </a:t>
            </a:r>
            <a:r>
              <a:rPr lang="en-US" sz="2000" dirty="0">
                <a:solidFill>
                  <a:srgbClr val="404040"/>
                </a:solidFill>
                <a:latin typeface="Carlito"/>
                <a:cs typeface="Carlito"/>
              </a:rPr>
              <a:t>a </a:t>
            </a:r>
            <a:r>
              <a:rPr lang="en-US" sz="2000" spc="-5" dirty="0">
                <a:solidFill>
                  <a:srgbClr val="404040"/>
                </a:solidFill>
                <a:latin typeface="Carlito"/>
                <a:cs typeface="Carlito"/>
              </a:rPr>
              <a:t>training label </a:t>
            </a:r>
            <a:r>
              <a:rPr lang="en-US" sz="2000" dirty="0">
                <a:solidFill>
                  <a:srgbClr val="404040"/>
                </a:solidFill>
                <a:latin typeface="Carlito"/>
                <a:cs typeface="Carlito"/>
              </a:rPr>
              <a:t>with </a:t>
            </a:r>
            <a:r>
              <a:rPr lang="en-US" sz="2000" spc="-5" dirty="0">
                <a:solidFill>
                  <a:srgbClr val="404040"/>
                </a:solidFill>
                <a:latin typeface="Carlito"/>
                <a:cs typeface="Carlito"/>
              </a:rPr>
              <a:t>landing </a:t>
            </a:r>
            <a:r>
              <a:rPr lang="en-US" sz="2000" spc="-15" dirty="0">
                <a:solidFill>
                  <a:srgbClr val="404040"/>
                </a:solidFill>
                <a:latin typeface="Carlito"/>
                <a:cs typeface="Carlito"/>
              </a:rPr>
              <a:t>outcomes </a:t>
            </a:r>
            <a:r>
              <a:rPr lang="en-US" sz="2000" spc="-5" dirty="0">
                <a:solidFill>
                  <a:srgbClr val="404040"/>
                </a:solidFill>
                <a:latin typeface="Carlito"/>
                <a:cs typeface="Carlito"/>
              </a:rPr>
              <a:t>where successful </a:t>
            </a:r>
            <a:r>
              <a:rPr lang="en-US" sz="2000" dirty="0">
                <a:solidFill>
                  <a:srgbClr val="404040"/>
                </a:solidFill>
                <a:latin typeface="Carlito"/>
                <a:cs typeface="Carlito"/>
              </a:rPr>
              <a:t>= 1 &amp; </a:t>
            </a:r>
            <a:r>
              <a:rPr lang="en-US" sz="2000" spc="-15" dirty="0">
                <a:solidFill>
                  <a:srgbClr val="404040"/>
                </a:solidFill>
                <a:latin typeface="Carlito"/>
                <a:cs typeface="Carlito"/>
              </a:rPr>
              <a:t>failure </a:t>
            </a:r>
            <a:r>
              <a:rPr lang="en-US" sz="2000" dirty="0">
                <a:solidFill>
                  <a:srgbClr val="404040"/>
                </a:solidFill>
                <a:latin typeface="Carlito"/>
                <a:cs typeface="Carlito"/>
              </a:rPr>
              <a:t>=</a:t>
            </a:r>
            <a:r>
              <a:rPr lang="en-US" sz="2000" spc="-8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16510">
              <a:lnSpc>
                <a:spcPct val="100000"/>
              </a:lnSpc>
              <a:spcBef>
                <a:spcPts val="1175"/>
              </a:spcBef>
            </a:pPr>
            <a:r>
              <a:rPr lang="en-US" sz="2000" dirty="0">
                <a:solidFill>
                  <a:srgbClr val="404040"/>
                </a:solidFill>
                <a:latin typeface="Carlito"/>
                <a:cs typeface="Carlito"/>
              </a:rPr>
              <a:t>Outcome</a:t>
            </a:r>
            <a:r>
              <a:rPr lang="en-US" sz="2000" spc="-75" dirty="0">
                <a:solidFill>
                  <a:srgbClr val="404040"/>
                </a:solidFill>
                <a:latin typeface="Carlito"/>
                <a:cs typeface="Carlito"/>
              </a:rPr>
              <a:t> </a:t>
            </a:r>
            <a:r>
              <a:rPr lang="en-US" sz="2000" dirty="0">
                <a:solidFill>
                  <a:srgbClr val="404040"/>
                </a:solidFill>
                <a:latin typeface="Carlito"/>
                <a:cs typeface="Carlito"/>
              </a:rPr>
              <a:t>column</a:t>
            </a:r>
            <a:r>
              <a:rPr lang="en-US" sz="2000" spc="-45" dirty="0">
                <a:solidFill>
                  <a:srgbClr val="404040"/>
                </a:solidFill>
                <a:latin typeface="Carlito"/>
                <a:cs typeface="Carlito"/>
              </a:rPr>
              <a:t> </a:t>
            </a:r>
            <a:r>
              <a:rPr lang="en-US" sz="2000" spc="-5" dirty="0">
                <a:solidFill>
                  <a:srgbClr val="404040"/>
                </a:solidFill>
                <a:latin typeface="Carlito"/>
                <a:cs typeface="Carlito"/>
              </a:rPr>
              <a:t>has</a:t>
            </a:r>
            <a:r>
              <a:rPr lang="en-US" sz="2000" spc="-40" dirty="0">
                <a:solidFill>
                  <a:srgbClr val="404040"/>
                </a:solidFill>
                <a:latin typeface="Carlito"/>
                <a:cs typeface="Carlito"/>
              </a:rPr>
              <a:t> </a:t>
            </a:r>
            <a:r>
              <a:rPr lang="en-US" sz="2000" spc="-10" dirty="0">
                <a:solidFill>
                  <a:srgbClr val="404040"/>
                </a:solidFill>
                <a:latin typeface="Carlito"/>
                <a:cs typeface="Carlito"/>
              </a:rPr>
              <a:t>two</a:t>
            </a:r>
            <a:r>
              <a:rPr lang="en-US" sz="2000" spc="-25" dirty="0">
                <a:solidFill>
                  <a:srgbClr val="404040"/>
                </a:solidFill>
                <a:latin typeface="Carlito"/>
                <a:cs typeface="Carlito"/>
              </a:rPr>
              <a:t> </a:t>
            </a:r>
            <a:r>
              <a:rPr lang="en-US" sz="2000" dirty="0">
                <a:solidFill>
                  <a:srgbClr val="404040"/>
                </a:solidFill>
                <a:latin typeface="Carlito"/>
                <a:cs typeface="Carlito"/>
              </a:rPr>
              <a:t>components:</a:t>
            </a:r>
            <a:r>
              <a:rPr lang="en-US" sz="2000" spc="-75" dirty="0">
                <a:solidFill>
                  <a:srgbClr val="404040"/>
                </a:solidFill>
                <a:latin typeface="Carlito"/>
                <a:cs typeface="Carlito"/>
              </a:rPr>
              <a:t> </a:t>
            </a:r>
            <a:r>
              <a:rPr lang="en-US" sz="2000" dirty="0">
                <a:solidFill>
                  <a:srgbClr val="404040"/>
                </a:solidFill>
                <a:latin typeface="Carlito"/>
                <a:cs typeface="Carlito"/>
              </a:rPr>
              <a:t>‘Mission</a:t>
            </a:r>
            <a:r>
              <a:rPr lang="en-US" sz="2000" spc="5" dirty="0">
                <a:solidFill>
                  <a:srgbClr val="404040"/>
                </a:solidFill>
                <a:latin typeface="Carlito"/>
                <a:cs typeface="Carlito"/>
              </a:rPr>
              <a:t> </a:t>
            </a:r>
            <a:r>
              <a:rPr lang="en-US" sz="2000" spc="-5" dirty="0">
                <a:solidFill>
                  <a:srgbClr val="404040"/>
                </a:solidFill>
                <a:latin typeface="Carlito"/>
                <a:cs typeface="Carlito"/>
              </a:rPr>
              <a:t>Outcome’</a:t>
            </a:r>
            <a:r>
              <a:rPr lang="en-US" sz="2000" spc="-65" dirty="0">
                <a:solidFill>
                  <a:srgbClr val="404040"/>
                </a:solidFill>
                <a:latin typeface="Carlito"/>
                <a:cs typeface="Carlito"/>
              </a:rPr>
              <a:t> </a:t>
            </a:r>
            <a:r>
              <a:rPr lang="en-US" sz="2000" dirty="0">
                <a:solidFill>
                  <a:srgbClr val="404040"/>
                </a:solidFill>
                <a:latin typeface="Carlito"/>
                <a:cs typeface="Carlito"/>
              </a:rPr>
              <a:t>‘Landing</a:t>
            </a:r>
            <a:r>
              <a:rPr lang="en-US" sz="2000" spc="-50" dirty="0">
                <a:solidFill>
                  <a:srgbClr val="404040"/>
                </a:solidFill>
                <a:latin typeface="Carlito"/>
                <a:cs typeface="Carlito"/>
              </a:rPr>
              <a:t> </a:t>
            </a:r>
            <a:r>
              <a:rPr lang="en-US" sz="2000" spc="-5" dirty="0">
                <a:solidFill>
                  <a:srgbClr val="404040"/>
                </a:solidFill>
                <a:latin typeface="Carlito"/>
                <a:cs typeface="Carlito"/>
              </a:rPr>
              <a:t>Location’</a:t>
            </a:r>
            <a:endParaRPr lang="en-US" sz="2000" dirty="0">
              <a:latin typeface="Carlito"/>
              <a:cs typeface="Carlito"/>
            </a:endParaRPr>
          </a:p>
          <a:p>
            <a:pPr marL="16510" marR="5080">
              <a:lnSpc>
                <a:spcPct val="150000"/>
              </a:lnSpc>
              <a:spcBef>
                <a:spcPts val="290"/>
              </a:spcBef>
            </a:pPr>
            <a:r>
              <a:rPr lang="en-US" sz="2000" dirty="0">
                <a:solidFill>
                  <a:srgbClr val="404040"/>
                </a:solidFill>
                <a:latin typeface="Carlito"/>
                <a:cs typeface="Carlito"/>
              </a:rPr>
              <a:t>New </a:t>
            </a:r>
            <a:r>
              <a:rPr lang="en-US" sz="2000" spc="-5" dirty="0">
                <a:solidFill>
                  <a:srgbClr val="404040"/>
                </a:solidFill>
                <a:latin typeface="Carlito"/>
                <a:cs typeface="Carlito"/>
              </a:rPr>
              <a:t>training </a:t>
            </a:r>
            <a:r>
              <a:rPr lang="en-US" sz="2000" dirty="0">
                <a:solidFill>
                  <a:srgbClr val="404040"/>
                </a:solidFill>
                <a:latin typeface="Carlito"/>
                <a:cs typeface="Carlito"/>
              </a:rPr>
              <a:t>label column </a:t>
            </a:r>
            <a:r>
              <a:rPr lang="en-US" sz="2000" spc="-15" dirty="0">
                <a:solidFill>
                  <a:srgbClr val="404040"/>
                </a:solidFill>
                <a:latin typeface="Carlito"/>
                <a:cs typeface="Carlito"/>
              </a:rPr>
              <a:t>‘class’ </a:t>
            </a:r>
            <a:r>
              <a:rPr lang="en-US" sz="2000" spc="-5" dirty="0">
                <a:solidFill>
                  <a:srgbClr val="404040"/>
                </a:solidFill>
                <a:latin typeface="Carlito"/>
                <a:cs typeface="Carlito"/>
              </a:rPr>
              <a:t>with </a:t>
            </a:r>
            <a:r>
              <a:rPr lang="en-US" sz="2000" dirty="0">
                <a:solidFill>
                  <a:srgbClr val="404040"/>
                </a:solidFill>
                <a:latin typeface="Carlito"/>
                <a:cs typeface="Carlito"/>
              </a:rPr>
              <a:t>a </a:t>
            </a:r>
            <a:r>
              <a:rPr lang="en-US" sz="2000" spc="-5" dirty="0">
                <a:solidFill>
                  <a:srgbClr val="404040"/>
                </a:solidFill>
                <a:latin typeface="Carlito"/>
                <a:cs typeface="Carlito"/>
              </a:rPr>
              <a:t>value of </a:t>
            </a:r>
            <a:r>
              <a:rPr lang="en-US" sz="2000" dirty="0">
                <a:solidFill>
                  <a:srgbClr val="404040"/>
                </a:solidFill>
                <a:latin typeface="Carlito"/>
                <a:cs typeface="Carlito"/>
              </a:rPr>
              <a:t>1 </a:t>
            </a:r>
            <a:r>
              <a:rPr lang="en-US" sz="2000" spc="-5" dirty="0">
                <a:solidFill>
                  <a:srgbClr val="404040"/>
                </a:solidFill>
                <a:latin typeface="Carlito"/>
                <a:cs typeface="Carlito"/>
              </a:rPr>
              <a:t>if </a:t>
            </a:r>
            <a:r>
              <a:rPr lang="en-US" sz="2000" dirty="0">
                <a:solidFill>
                  <a:srgbClr val="404040"/>
                </a:solidFill>
                <a:latin typeface="Carlito"/>
                <a:cs typeface="Carlito"/>
              </a:rPr>
              <a:t>‘Mission </a:t>
            </a:r>
            <a:r>
              <a:rPr lang="en-US" sz="2000" spc="-5" dirty="0">
                <a:solidFill>
                  <a:srgbClr val="404040"/>
                </a:solidFill>
                <a:latin typeface="Carlito"/>
                <a:cs typeface="Carlito"/>
              </a:rPr>
              <a:t>Outcome’ is </a:t>
            </a:r>
            <a:r>
              <a:rPr lang="en-US" sz="2000" spc="-30" dirty="0">
                <a:solidFill>
                  <a:srgbClr val="404040"/>
                </a:solidFill>
                <a:latin typeface="Carlito"/>
                <a:cs typeface="Carlito"/>
              </a:rPr>
              <a:t>True </a:t>
            </a:r>
            <a:r>
              <a:rPr lang="en-US" sz="2000" dirty="0">
                <a:solidFill>
                  <a:srgbClr val="404040"/>
                </a:solidFill>
                <a:latin typeface="Carlito"/>
                <a:cs typeface="Carlito"/>
              </a:rPr>
              <a:t>and 0 </a:t>
            </a:r>
            <a:r>
              <a:rPr lang="en-US" sz="2000" spc="-5" dirty="0">
                <a:solidFill>
                  <a:srgbClr val="404040"/>
                </a:solidFill>
                <a:latin typeface="Carlito"/>
                <a:cs typeface="Carlito"/>
              </a:rPr>
              <a:t>otherwise.  </a:t>
            </a:r>
            <a:r>
              <a:rPr lang="en-US" sz="2000" u="heavy" spc="-20" dirty="0">
                <a:solidFill>
                  <a:srgbClr val="404040"/>
                </a:solidFill>
                <a:uFill>
                  <a:solidFill>
                    <a:srgbClr val="404040"/>
                  </a:solidFill>
                </a:uFill>
                <a:latin typeface="Carlito"/>
                <a:cs typeface="Carlito"/>
              </a:rPr>
              <a:t>Value </a:t>
            </a:r>
            <a:r>
              <a:rPr lang="en-US" sz="2000" u="heavy" dirty="0">
                <a:solidFill>
                  <a:srgbClr val="404040"/>
                </a:solidFill>
                <a:uFill>
                  <a:solidFill>
                    <a:srgbClr val="404040"/>
                  </a:solidFill>
                </a:uFill>
                <a:latin typeface="Carlito"/>
                <a:cs typeface="Carlito"/>
              </a:rPr>
              <a:t>Mapping:</a:t>
            </a:r>
            <a:endParaRPr lang="en-US" sz="2000" dirty="0">
              <a:latin typeface="Carlito"/>
              <a:cs typeface="Carlito"/>
            </a:endParaRPr>
          </a:p>
          <a:p>
            <a:pPr marL="16510">
              <a:lnSpc>
                <a:spcPct val="100000"/>
              </a:lnSpc>
              <a:spcBef>
                <a:spcPts val="1275"/>
              </a:spcBef>
            </a:pPr>
            <a:r>
              <a:rPr lang="en-US" sz="2000" spc="-30" dirty="0">
                <a:solidFill>
                  <a:srgbClr val="404040"/>
                </a:solidFill>
                <a:latin typeface="Carlito"/>
                <a:cs typeface="Carlito"/>
              </a:rPr>
              <a:t>True </a:t>
            </a:r>
            <a:r>
              <a:rPr lang="en-US" sz="2000" dirty="0">
                <a:solidFill>
                  <a:srgbClr val="404040"/>
                </a:solidFill>
                <a:latin typeface="Carlito"/>
                <a:cs typeface="Carlito"/>
              </a:rPr>
              <a:t>ASDS, </a:t>
            </a:r>
            <a:r>
              <a:rPr lang="en-US" sz="2000" spc="-30" dirty="0">
                <a:solidFill>
                  <a:srgbClr val="404040"/>
                </a:solidFill>
                <a:latin typeface="Carlito"/>
                <a:cs typeface="Carlito"/>
              </a:rPr>
              <a:t>True </a:t>
            </a:r>
            <a:r>
              <a:rPr lang="en-US" sz="2000" spc="-10" dirty="0">
                <a:solidFill>
                  <a:srgbClr val="404040"/>
                </a:solidFill>
                <a:latin typeface="Carlito"/>
                <a:cs typeface="Carlito"/>
              </a:rPr>
              <a:t>RTLS, </a:t>
            </a:r>
            <a:r>
              <a:rPr lang="en-US" sz="2000" dirty="0">
                <a:solidFill>
                  <a:srgbClr val="404040"/>
                </a:solidFill>
                <a:latin typeface="Carlito"/>
                <a:cs typeface="Carlito"/>
              </a:rPr>
              <a:t>&amp; </a:t>
            </a:r>
            <a:r>
              <a:rPr lang="en-US" sz="2000" spc="-30" dirty="0">
                <a:solidFill>
                  <a:srgbClr val="404040"/>
                </a:solidFill>
                <a:latin typeface="Carlito"/>
                <a:cs typeface="Carlito"/>
              </a:rPr>
              <a:t>True </a:t>
            </a:r>
            <a:r>
              <a:rPr lang="en-US" sz="2000" dirty="0">
                <a:solidFill>
                  <a:srgbClr val="404040"/>
                </a:solidFill>
                <a:latin typeface="Carlito"/>
                <a:cs typeface="Carlito"/>
              </a:rPr>
              <a:t>Ocean –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80" dirty="0">
                <a:solidFill>
                  <a:srgbClr val="404040"/>
                </a:solidFill>
                <a:latin typeface="Carlito"/>
                <a:cs typeface="Carlito"/>
              </a:rPr>
              <a:t> </a:t>
            </a:r>
            <a:r>
              <a:rPr lang="en-US" sz="2000" dirty="0">
                <a:solidFill>
                  <a:srgbClr val="404040"/>
                </a:solidFill>
                <a:latin typeface="Carlito"/>
                <a:cs typeface="Carlito"/>
              </a:rPr>
              <a:t>1</a:t>
            </a:r>
            <a:endParaRPr lang="en-US" sz="2000" dirty="0">
              <a:latin typeface="Carlito"/>
              <a:cs typeface="Carlito"/>
            </a:endParaRPr>
          </a:p>
          <a:p>
            <a:pPr marL="16510">
              <a:lnSpc>
                <a:spcPct val="100000"/>
              </a:lnSpc>
              <a:spcBef>
                <a:spcPts val="1200"/>
              </a:spcBef>
            </a:pPr>
            <a:r>
              <a:rPr lang="en-US" sz="2000" dirty="0">
                <a:solidFill>
                  <a:srgbClr val="404040"/>
                </a:solidFill>
                <a:latin typeface="Carlito"/>
                <a:cs typeface="Carlito"/>
              </a:rPr>
              <a:t>None </a:t>
            </a:r>
            <a:r>
              <a:rPr lang="en-US" sz="2000" dirty="0" err="1">
                <a:solidFill>
                  <a:srgbClr val="404040"/>
                </a:solidFill>
                <a:latin typeface="Carlito"/>
                <a:cs typeface="Carlito"/>
              </a:rPr>
              <a:t>None</a:t>
            </a:r>
            <a:r>
              <a:rPr lang="en-US" sz="2000" dirty="0">
                <a:solidFill>
                  <a:srgbClr val="404040"/>
                </a:solidFill>
                <a:latin typeface="Carlito"/>
                <a:cs typeface="Carlito"/>
              </a:rPr>
              <a:t>, </a:t>
            </a:r>
            <a:r>
              <a:rPr lang="en-US" sz="2000" spc="-15" dirty="0">
                <a:solidFill>
                  <a:srgbClr val="404040"/>
                </a:solidFill>
                <a:latin typeface="Carlito"/>
                <a:cs typeface="Carlito"/>
              </a:rPr>
              <a:t>False </a:t>
            </a:r>
            <a:r>
              <a:rPr lang="en-US" sz="2000" dirty="0">
                <a:solidFill>
                  <a:srgbClr val="404040"/>
                </a:solidFill>
                <a:latin typeface="Carlito"/>
                <a:cs typeface="Carlito"/>
              </a:rPr>
              <a:t>ASDS, None ASDS, </a:t>
            </a:r>
            <a:r>
              <a:rPr lang="en-US" sz="2000" spc="-15" dirty="0">
                <a:solidFill>
                  <a:srgbClr val="404040"/>
                </a:solidFill>
                <a:latin typeface="Carlito"/>
                <a:cs typeface="Carlito"/>
              </a:rPr>
              <a:t>False </a:t>
            </a:r>
            <a:r>
              <a:rPr lang="en-US" sz="2000" dirty="0">
                <a:solidFill>
                  <a:srgbClr val="404040"/>
                </a:solidFill>
                <a:latin typeface="Carlito"/>
                <a:cs typeface="Carlito"/>
              </a:rPr>
              <a:t>Ocean, </a:t>
            </a:r>
            <a:r>
              <a:rPr lang="en-US" sz="2000" spc="-15" dirty="0">
                <a:solidFill>
                  <a:srgbClr val="404040"/>
                </a:solidFill>
                <a:latin typeface="Carlito"/>
                <a:cs typeface="Carlito"/>
              </a:rPr>
              <a:t>False </a:t>
            </a:r>
            <a:r>
              <a:rPr lang="en-US" sz="2000" spc="-10" dirty="0">
                <a:solidFill>
                  <a:srgbClr val="404040"/>
                </a:solidFill>
                <a:latin typeface="Carlito"/>
                <a:cs typeface="Carlito"/>
              </a:rPr>
              <a:t>RTLS </a:t>
            </a:r>
            <a:r>
              <a:rPr lang="en-US" sz="2000" dirty="0">
                <a:solidFill>
                  <a:srgbClr val="404040"/>
                </a:solidFill>
                <a:latin typeface="Carlito"/>
                <a:cs typeface="Carlito"/>
              </a:rPr>
              <a:t>–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10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3810">
              <a:lnSpc>
                <a:spcPct val="100000"/>
              </a:lnSpc>
              <a:spcBef>
                <a:spcPts val="5"/>
              </a:spcBef>
            </a:pPr>
            <a:endParaRPr lang="en-US" sz="3200" dirty="0">
              <a:latin typeface="Carlito"/>
              <a:cs typeface="Carlito"/>
            </a:endParaRPr>
          </a:p>
          <a:p>
            <a:r>
              <a:rPr lang="en-US" sz="2400" dirty="0">
                <a:hlinkClick r:id="rId3"/>
              </a:rPr>
              <a:t>GitHub URL</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1800" dirty="0">
                <a:solidFill>
                  <a:schemeClr val="accent3">
                    <a:lumMod val="25000"/>
                  </a:schemeClr>
                </a:solidFill>
                <a:effectLst>
                  <a:outerShdw blurRad="38100" dist="38100" dir="2700000" algn="tl">
                    <a:srgbClr val="000000">
                      <a:alpha val="43137"/>
                    </a:srgbClr>
                  </a:outerShdw>
                </a:effectLst>
                <a:latin typeface="Abadi"/>
              </a:rPr>
              <a:t>Plots Used:</a:t>
            </a:r>
          </a:p>
          <a:p>
            <a:pPr>
              <a:lnSpc>
                <a:spcPct val="100000"/>
              </a:lnSpc>
              <a:spcBef>
                <a:spcPts val="1400"/>
              </a:spcBef>
            </a:pPr>
            <a:r>
              <a:rPr lang="en-US" sz="18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ct val="100000"/>
              </a:lnSpc>
              <a:spcBef>
                <a:spcPts val="1400"/>
              </a:spcBef>
            </a:pPr>
            <a:r>
              <a:rPr lang="en-US" sz="1800" dirty="0">
                <a:solidFill>
                  <a:schemeClr val="accent3">
                    <a:lumMod val="25000"/>
                  </a:schemeClr>
                </a:solidFill>
                <a:latin typeface="Abadi"/>
              </a:rPr>
              <a:t>Scatter plots, line charts, and bar plots were used to compare relationships between variables to decide if a relationship exists so that they could be used in training the machine learning model</a:t>
            </a:r>
          </a:p>
          <a:p>
            <a:endParaRPr lang="en-US" sz="2000" dirty="0"/>
          </a:p>
          <a:p>
            <a:r>
              <a:rPr lang="en-US" sz="2000" dirty="0">
                <a:hlinkClick r:id="rId4"/>
              </a:rPr>
              <a:t>GitHub URL</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400" spc="-5" dirty="0">
                <a:solidFill>
                  <a:srgbClr val="404040"/>
                </a:solidFill>
                <a:latin typeface="Carlito"/>
                <a:cs typeface="Carlito"/>
              </a:rPr>
              <a:t>Loaded </a:t>
            </a:r>
            <a:r>
              <a:rPr lang="en-US" sz="2400" spc="-25" dirty="0">
                <a:solidFill>
                  <a:srgbClr val="404040"/>
                </a:solidFill>
                <a:latin typeface="Carlito"/>
                <a:cs typeface="Carlito"/>
              </a:rPr>
              <a:t>data </a:t>
            </a:r>
            <a:r>
              <a:rPr lang="en-US" sz="2400" spc="-10" dirty="0">
                <a:solidFill>
                  <a:srgbClr val="404040"/>
                </a:solidFill>
                <a:latin typeface="Carlito"/>
                <a:cs typeface="Carlito"/>
              </a:rPr>
              <a:t>set </a:t>
            </a:r>
            <a:r>
              <a:rPr lang="en-US" sz="2400" spc="-25" dirty="0">
                <a:solidFill>
                  <a:srgbClr val="404040"/>
                </a:solidFill>
                <a:latin typeface="Carlito"/>
                <a:cs typeface="Carlito"/>
              </a:rPr>
              <a:t>into </a:t>
            </a:r>
            <a:r>
              <a:rPr lang="en-US" sz="2400" dirty="0">
                <a:solidFill>
                  <a:srgbClr val="404040"/>
                </a:solidFill>
                <a:latin typeface="Carlito"/>
                <a:cs typeface="Carlito"/>
              </a:rPr>
              <a:t>IBM DB2</a:t>
            </a:r>
            <a:r>
              <a:rPr lang="en-US" sz="2400" spc="-12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ct val="100000"/>
              </a:lnSpc>
              <a:spcBef>
                <a:spcPts val="1175"/>
              </a:spcBef>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12700">
              <a:lnSpc>
                <a:spcPct val="100000"/>
              </a:lnSpc>
              <a:spcBef>
                <a:spcPts val="1560"/>
              </a:spcBef>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12700" marR="434975">
              <a:lnSpc>
                <a:spcPts val="2200"/>
              </a:lnSpc>
              <a:spcBef>
                <a:spcPts val="1440"/>
              </a:spcBef>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endParaRPr lang="en-US" sz="2400" dirty="0">
              <a:latin typeface="Carlito"/>
              <a:cs typeface="Carlito"/>
            </a:endParaRPr>
          </a:p>
          <a:p>
            <a:endParaRPr lang="en-US" dirty="0"/>
          </a:p>
          <a:p>
            <a:r>
              <a:rPr lang="en-US" dirty="0">
                <a:hlinkClick r:id="rId3"/>
              </a:rPr>
              <a:t>GitHub URL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endParaRPr lang="en-US" dirty="0"/>
          </a:p>
          <a:p>
            <a:r>
              <a:rPr lang="en-US" dirty="0">
                <a:hlinkClick r:id="rId3"/>
              </a:rPr>
              <a:t>GitHub URL</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endParaRPr lang="en-US" dirty="0"/>
          </a:p>
          <a:p>
            <a:r>
              <a:rPr lang="en-US" dirty="0">
                <a:hlinkClick r:id="rId3"/>
              </a:rPr>
              <a:t>GitHub URL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hlinkClick r:id="rId3"/>
              </a:rPr>
              <a:t>GitHub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a:extLst>
              <a:ext uri="{FF2B5EF4-FFF2-40B4-BE49-F238E27FC236}">
                <a16:creationId xmlns:a16="http://schemas.microsoft.com/office/drawing/2014/main" id="{4E317702-E4EF-423A-A750-8285B6307E61}"/>
              </a:ext>
            </a:extLst>
          </p:cNvPr>
          <p:cNvGrpSpPr/>
          <p:nvPr/>
        </p:nvGrpSpPr>
        <p:grpSpPr>
          <a:xfrm>
            <a:off x="4607940" y="2138171"/>
            <a:ext cx="1938655" cy="1728470"/>
            <a:chOff x="3822191" y="1933955"/>
            <a:chExt cx="1938655" cy="1728470"/>
          </a:xfrm>
        </p:grpSpPr>
        <p:sp>
          <p:nvSpPr>
            <p:cNvPr id="7" name="object 6">
              <a:extLst>
                <a:ext uri="{FF2B5EF4-FFF2-40B4-BE49-F238E27FC236}">
                  <a16:creationId xmlns:a16="http://schemas.microsoft.com/office/drawing/2014/main" id="{6416C555-F7EA-4DEC-8EB3-46671CB22A13}"/>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8" name="object 7">
              <a:extLst>
                <a:ext uri="{FF2B5EF4-FFF2-40B4-BE49-F238E27FC236}">
                  <a16:creationId xmlns:a16="http://schemas.microsoft.com/office/drawing/2014/main" id="{08D22E07-D5A6-4402-9F3D-3944B670AA8F}"/>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9" name="object 8">
              <a:extLst>
                <a:ext uri="{FF2B5EF4-FFF2-40B4-BE49-F238E27FC236}">
                  <a16:creationId xmlns:a16="http://schemas.microsoft.com/office/drawing/2014/main" id="{455CB7C1-A578-486C-B38A-68E07C126225}"/>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BD379037-F542-4653-9BD3-AC6F0D6AA1EE}"/>
              </a:ext>
            </a:extLst>
          </p:cNvPr>
          <p:cNvSpPr txBox="1"/>
          <p:nvPr/>
        </p:nvSpPr>
        <p:spPr>
          <a:xfrm>
            <a:off x="4784470" y="2424176"/>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a:extLst>
              <a:ext uri="{FF2B5EF4-FFF2-40B4-BE49-F238E27FC236}">
                <a16:creationId xmlns:a16="http://schemas.microsoft.com/office/drawing/2014/main" id="{F1AFF672-4FF0-4870-97BE-F09387C32A77}"/>
              </a:ext>
            </a:extLst>
          </p:cNvPr>
          <p:cNvSpPr txBox="1"/>
          <p:nvPr/>
        </p:nvSpPr>
        <p:spPr>
          <a:xfrm>
            <a:off x="4703699" y="2660396"/>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2" name="object 11">
            <a:extLst>
              <a:ext uri="{FF2B5EF4-FFF2-40B4-BE49-F238E27FC236}">
                <a16:creationId xmlns:a16="http://schemas.microsoft.com/office/drawing/2014/main" id="{67C8282D-A07E-4CFA-9926-9A7FA8C4AB49}"/>
              </a:ext>
            </a:extLst>
          </p:cNvPr>
          <p:cNvGrpSpPr/>
          <p:nvPr/>
        </p:nvGrpSpPr>
        <p:grpSpPr>
          <a:xfrm>
            <a:off x="4607940" y="3579875"/>
            <a:ext cx="1938655" cy="1729739"/>
            <a:chOff x="3822191" y="3375659"/>
            <a:chExt cx="1938655" cy="1729739"/>
          </a:xfrm>
        </p:grpSpPr>
        <p:sp>
          <p:nvSpPr>
            <p:cNvPr id="13" name="object 12">
              <a:extLst>
                <a:ext uri="{FF2B5EF4-FFF2-40B4-BE49-F238E27FC236}">
                  <a16:creationId xmlns:a16="http://schemas.microsoft.com/office/drawing/2014/main" id="{8BDD98C4-5149-4D29-8F7F-779D800D197D}"/>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4" name="object 13">
              <a:extLst>
                <a:ext uri="{FF2B5EF4-FFF2-40B4-BE49-F238E27FC236}">
                  <a16:creationId xmlns:a16="http://schemas.microsoft.com/office/drawing/2014/main" id="{038E05DC-4EF7-4BEA-8F56-33DF58B39A40}"/>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5" name="object 14">
              <a:extLst>
                <a:ext uri="{FF2B5EF4-FFF2-40B4-BE49-F238E27FC236}">
                  <a16:creationId xmlns:a16="http://schemas.microsoft.com/office/drawing/2014/main" id="{3E8A7229-A090-430F-BFE7-F0231FE6699B}"/>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97DAEFEB-35EF-42C4-9B94-D46AC00E25C5}"/>
              </a:ext>
            </a:extLst>
          </p:cNvPr>
          <p:cNvSpPr txBox="1"/>
          <p:nvPr/>
        </p:nvSpPr>
        <p:spPr>
          <a:xfrm>
            <a:off x="4796663" y="3748531"/>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a:extLst>
              <a:ext uri="{FF2B5EF4-FFF2-40B4-BE49-F238E27FC236}">
                <a16:creationId xmlns:a16="http://schemas.microsoft.com/office/drawing/2014/main" id="{EA8729D7-CCBB-4EC9-8537-C684A987ADED}"/>
              </a:ext>
            </a:extLst>
          </p:cNvPr>
          <p:cNvSpPr txBox="1"/>
          <p:nvPr/>
        </p:nvSpPr>
        <p:spPr>
          <a:xfrm>
            <a:off x="4930775" y="3984498"/>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8" name="object 17">
            <a:extLst>
              <a:ext uri="{FF2B5EF4-FFF2-40B4-BE49-F238E27FC236}">
                <a16:creationId xmlns:a16="http://schemas.microsoft.com/office/drawing/2014/main" id="{2D3004EA-C9B0-46E0-934F-B22FDD2FE080}"/>
              </a:ext>
            </a:extLst>
          </p:cNvPr>
          <p:cNvSpPr txBox="1"/>
          <p:nvPr/>
        </p:nvSpPr>
        <p:spPr>
          <a:xfrm>
            <a:off x="4883531" y="4222242"/>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9" name="object 18">
            <a:extLst>
              <a:ext uri="{FF2B5EF4-FFF2-40B4-BE49-F238E27FC236}">
                <a16:creationId xmlns:a16="http://schemas.microsoft.com/office/drawing/2014/main" id="{EB98E84C-8A48-4799-9A96-1F671D87E805}"/>
              </a:ext>
            </a:extLst>
          </p:cNvPr>
          <p:cNvGrpSpPr/>
          <p:nvPr/>
        </p:nvGrpSpPr>
        <p:grpSpPr>
          <a:xfrm>
            <a:off x="4607940" y="5023104"/>
            <a:ext cx="2950845" cy="1169035"/>
            <a:chOff x="3822191" y="4818888"/>
            <a:chExt cx="2950845" cy="1169035"/>
          </a:xfrm>
        </p:grpSpPr>
        <p:sp>
          <p:nvSpPr>
            <p:cNvPr id="20" name="object 19">
              <a:extLst>
                <a:ext uri="{FF2B5EF4-FFF2-40B4-BE49-F238E27FC236}">
                  <a16:creationId xmlns:a16="http://schemas.microsoft.com/office/drawing/2014/main" id="{AACC3424-B8D1-4625-9C7F-A8CB51CD862A}"/>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1" name="object 20">
              <a:extLst>
                <a:ext uri="{FF2B5EF4-FFF2-40B4-BE49-F238E27FC236}">
                  <a16:creationId xmlns:a16="http://schemas.microsoft.com/office/drawing/2014/main" id="{AB8F4FE6-0459-4C24-AB94-646F02A005AE}"/>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2" name="object 21">
              <a:extLst>
                <a:ext uri="{FF2B5EF4-FFF2-40B4-BE49-F238E27FC236}">
                  <a16:creationId xmlns:a16="http://schemas.microsoft.com/office/drawing/2014/main" id="{FCC7B6DD-6C90-48CE-B9C9-8FE0C2BACA99}"/>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396C7493-3530-4A03-9138-A3D4F45BA7B1}"/>
              </a:ext>
            </a:extLst>
          </p:cNvPr>
          <p:cNvSpPr txBox="1"/>
          <p:nvPr/>
        </p:nvSpPr>
        <p:spPr>
          <a:xfrm>
            <a:off x="4889627" y="5309057"/>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4" name="object 23">
            <a:extLst>
              <a:ext uri="{FF2B5EF4-FFF2-40B4-BE49-F238E27FC236}">
                <a16:creationId xmlns:a16="http://schemas.microsoft.com/office/drawing/2014/main" id="{D30CB9A2-8345-4F92-860F-9AB59269D0C3}"/>
              </a:ext>
            </a:extLst>
          </p:cNvPr>
          <p:cNvSpPr txBox="1"/>
          <p:nvPr/>
        </p:nvSpPr>
        <p:spPr>
          <a:xfrm>
            <a:off x="5369687" y="5545963"/>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a:extLst>
              <a:ext uri="{FF2B5EF4-FFF2-40B4-BE49-F238E27FC236}">
                <a16:creationId xmlns:a16="http://schemas.microsoft.com/office/drawing/2014/main" id="{F120B365-85DA-4938-9AAA-5983B2F96190}"/>
              </a:ext>
            </a:extLst>
          </p:cNvPr>
          <p:cNvGrpSpPr/>
          <p:nvPr/>
        </p:nvGrpSpPr>
        <p:grpSpPr>
          <a:xfrm>
            <a:off x="7166737" y="3877056"/>
            <a:ext cx="1938655" cy="2315210"/>
            <a:chOff x="6380988" y="3672840"/>
            <a:chExt cx="1938655" cy="2315210"/>
          </a:xfrm>
        </p:grpSpPr>
        <p:sp>
          <p:nvSpPr>
            <p:cNvPr id="26" name="object 25">
              <a:extLst>
                <a:ext uri="{FF2B5EF4-FFF2-40B4-BE49-F238E27FC236}">
                  <a16:creationId xmlns:a16="http://schemas.microsoft.com/office/drawing/2014/main" id="{323E75AF-06CC-4031-A124-B1833501FE8F}"/>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7" name="object 26">
              <a:extLst>
                <a:ext uri="{FF2B5EF4-FFF2-40B4-BE49-F238E27FC236}">
                  <a16:creationId xmlns:a16="http://schemas.microsoft.com/office/drawing/2014/main" id="{056EA1FA-2A17-4E8E-9561-DFCBCBF2249F}"/>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28" name="object 27">
              <a:extLst>
                <a:ext uri="{FF2B5EF4-FFF2-40B4-BE49-F238E27FC236}">
                  <a16:creationId xmlns:a16="http://schemas.microsoft.com/office/drawing/2014/main" id="{DE5C7F68-CEC1-4853-86D1-FD3DAD99BA29}"/>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9" name="object 28">
            <a:extLst>
              <a:ext uri="{FF2B5EF4-FFF2-40B4-BE49-F238E27FC236}">
                <a16:creationId xmlns:a16="http://schemas.microsoft.com/office/drawing/2014/main" id="{6EF54337-5A3C-47CC-8CE9-29A81566938F}"/>
              </a:ext>
            </a:extLst>
          </p:cNvPr>
          <p:cNvSpPr txBox="1"/>
          <p:nvPr/>
        </p:nvSpPr>
        <p:spPr>
          <a:xfrm>
            <a:off x="7521575" y="5191125"/>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0" name="object 29">
            <a:extLst>
              <a:ext uri="{FF2B5EF4-FFF2-40B4-BE49-F238E27FC236}">
                <a16:creationId xmlns:a16="http://schemas.microsoft.com/office/drawing/2014/main" id="{BB2E4690-65A6-4050-8947-15FC39AA83F7}"/>
              </a:ext>
            </a:extLst>
          </p:cNvPr>
          <p:cNvSpPr txBox="1"/>
          <p:nvPr/>
        </p:nvSpPr>
        <p:spPr>
          <a:xfrm>
            <a:off x="7271639" y="5421249"/>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1" name="object 30">
            <a:extLst>
              <a:ext uri="{FF2B5EF4-FFF2-40B4-BE49-F238E27FC236}">
                <a16:creationId xmlns:a16="http://schemas.microsoft.com/office/drawing/2014/main" id="{54138E74-E7EF-426E-AD5D-7B2097A2D726}"/>
              </a:ext>
            </a:extLst>
          </p:cNvPr>
          <p:cNvGrpSpPr/>
          <p:nvPr/>
        </p:nvGrpSpPr>
        <p:grpSpPr>
          <a:xfrm>
            <a:off x="7166737" y="2433827"/>
            <a:ext cx="1938655" cy="2316480"/>
            <a:chOff x="6380988" y="2229611"/>
            <a:chExt cx="1938655" cy="2316480"/>
          </a:xfrm>
        </p:grpSpPr>
        <p:sp>
          <p:nvSpPr>
            <p:cNvPr id="32" name="object 31">
              <a:extLst>
                <a:ext uri="{FF2B5EF4-FFF2-40B4-BE49-F238E27FC236}">
                  <a16:creationId xmlns:a16="http://schemas.microsoft.com/office/drawing/2014/main" id="{FAD60306-20CB-4476-A5A7-7514F9057200}"/>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3" name="object 32">
              <a:extLst>
                <a:ext uri="{FF2B5EF4-FFF2-40B4-BE49-F238E27FC236}">
                  <a16:creationId xmlns:a16="http://schemas.microsoft.com/office/drawing/2014/main" id="{245F1B1B-1CD7-49F1-936E-276EA958DB8E}"/>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4" name="object 33">
              <a:extLst>
                <a:ext uri="{FF2B5EF4-FFF2-40B4-BE49-F238E27FC236}">
                  <a16:creationId xmlns:a16="http://schemas.microsoft.com/office/drawing/2014/main" id="{8A706957-2683-465F-8A82-FA16A1E8D8FF}"/>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765C718A-DA3D-4AC6-A816-B16F78D77379}"/>
              </a:ext>
            </a:extLst>
          </p:cNvPr>
          <p:cNvSpPr txBox="1"/>
          <p:nvPr/>
        </p:nvSpPr>
        <p:spPr>
          <a:xfrm>
            <a:off x="7332344" y="3629660"/>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6" name="object 35">
            <a:extLst>
              <a:ext uri="{FF2B5EF4-FFF2-40B4-BE49-F238E27FC236}">
                <a16:creationId xmlns:a16="http://schemas.microsoft.com/office/drawing/2014/main" id="{66ABA773-5647-44B3-A674-61021DF45E8C}"/>
              </a:ext>
            </a:extLst>
          </p:cNvPr>
          <p:cNvSpPr txBox="1"/>
          <p:nvPr/>
        </p:nvSpPr>
        <p:spPr>
          <a:xfrm>
            <a:off x="7388732" y="3865244"/>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7" name="object 36">
            <a:extLst>
              <a:ext uri="{FF2B5EF4-FFF2-40B4-BE49-F238E27FC236}">
                <a16:creationId xmlns:a16="http://schemas.microsoft.com/office/drawing/2014/main" id="{3C9E2927-BA6D-4EA5-B362-8C57EF6FD67A}"/>
              </a:ext>
            </a:extLst>
          </p:cNvPr>
          <p:cNvSpPr txBox="1"/>
          <p:nvPr/>
        </p:nvSpPr>
        <p:spPr>
          <a:xfrm>
            <a:off x="7321677" y="4103624"/>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8" name="object 37">
            <a:extLst>
              <a:ext uri="{FF2B5EF4-FFF2-40B4-BE49-F238E27FC236}">
                <a16:creationId xmlns:a16="http://schemas.microsoft.com/office/drawing/2014/main" id="{0B3172C9-0B41-4E7A-B512-229F99C9F716}"/>
              </a:ext>
            </a:extLst>
          </p:cNvPr>
          <p:cNvSpPr txBox="1"/>
          <p:nvPr/>
        </p:nvSpPr>
        <p:spPr>
          <a:xfrm>
            <a:off x="7581010" y="4339843"/>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9" name="object 38">
            <a:extLst>
              <a:ext uri="{FF2B5EF4-FFF2-40B4-BE49-F238E27FC236}">
                <a16:creationId xmlns:a16="http://schemas.microsoft.com/office/drawing/2014/main" id="{9E934310-DF0A-439E-8476-0BEA02DF554E}"/>
              </a:ext>
            </a:extLst>
          </p:cNvPr>
          <p:cNvGrpSpPr/>
          <p:nvPr/>
        </p:nvGrpSpPr>
        <p:grpSpPr>
          <a:xfrm>
            <a:off x="7166737" y="2138171"/>
            <a:ext cx="2950845" cy="1169035"/>
            <a:chOff x="6380988" y="1933955"/>
            <a:chExt cx="2950845" cy="1169035"/>
          </a:xfrm>
        </p:grpSpPr>
        <p:sp>
          <p:nvSpPr>
            <p:cNvPr id="40" name="object 39">
              <a:extLst>
                <a:ext uri="{FF2B5EF4-FFF2-40B4-BE49-F238E27FC236}">
                  <a16:creationId xmlns:a16="http://schemas.microsoft.com/office/drawing/2014/main" id="{DCC31C64-4CB1-432D-BDDB-8399C7E26D73}"/>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1" name="object 40">
              <a:extLst>
                <a:ext uri="{FF2B5EF4-FFF2-40B4-BE49-F238E27FC236}">
                  <a16:creationId xmlns:a16="http://schemas.microsoft.com/office/drawing/2014/main" id="{3A9C5A43-159B-4018-B96B-1247A0EE83D9}"/>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2" name="object 41">
              <a:extLst>
                <a:ext uri="{FF2B5EF4-FFF2-40B4-BE49-F238E27FC236}">
                  <a16:creationId xmlns:a16="http://schemas.microsoft.com/office/drawing/2014/main" id="{A488F456-74EC-42B9-A365-945A6B68926C}"/>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0A728150-A1CE-4F00-8611-14140A5B8634}"/>
              </a:ext>
            </a:extLst>
          </p:cNvPr>
          <p:cNvSpPr txBox="1"/>
          <p:nvPr/>
        </p:nvSpPr>
        <p:spPr>
          <a:xfrm>
            <a:off x="7399655" y="2424176"/>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a:extLst>
              <a:ext uri="{FF2B5EF4-FFF2-40B4-BE49-F238E27FC236}">
                <a16:creationId xmlns:a16="http://schemas.microsoft.com/office/drawing/2014/main" id="{6BEA6D27-725D-41CA-93E3-820EFDFCAF83}"/>
              </a:ext>
            </a:extLst>
          </p:cNvPr>
          <p:cNvSpPr txBox="1"/>
          <p:nvPr/>
        </p:nvSpPr>
        <p:spPr>
          <a:xfrm>
            <a:off x="7591679" y="2660396"/>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5" name="object 44">
            <a:extLst>
              <a:ext uri="{FF2B5EF4-FFF2-40B4-BE49-F238E27FC236}">
                <a16:creationId xmlns:a16="http://schemas.microsoft.com/office/drawing/2014/main" id="{7353C62C-8F5D-4834-8A1D-BB1702DA27B1}"/>
              </a:ext>
            </a:extLst>
          </p:cNvPr>
          <p:cNvGrpSpPr/>
          <p:nvPr/>
        </p:nvGrpSpPr>
        <p:grpSpPr>
          <a:xfrm>
            <a:off x="9724008" y="2138171"/>
            <a:ext cx="1938655" cy="1728470"/>
            <a:chOff x="8938259" y="1933955"/>
            <a:chExt cx="1938655" cy="1728470"/>
          </a:xfrm>
        </p:grpSpPr>
        <p:sp>
          <p:nvSpPr>
            <p:cNvPr id="46" name="object 45">
              <a:extLst>
                <a:ext uri="{FF2B5EF4-FFF2-40B4-BE49-F238E27FC236}">
                  <a16:creationId xmlns:a16="http://schemas.microsoft.com/office/drawing/2014/main" id="{DD54C049-E279-4E9D-8F45-A7C343EE3AE5}"/>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7" name="object 46">
              <a:extLst>
                <a:ext uri="{FF2B5EF4-FFF2-40B4-BE49-F238E27FC236}">
                  <a16:creationId xmlns:a16="http://schemas.microsoft.com/office/drawing/2014/main" id="{93199F8C-061D-4C24-BE5E-2757477289DD}"/>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8" name="object 47">
              <a:extLst>
                <a:ext uri="{FF2B5EF4-FFF2-40B4-BE49-F238E27FC236}">
                  <a16:creationId xmlns:a16="http://schemas.microsoft.com/office/drawing/2014/main" id="{51C979AD-42CE-4782-BABE-ED84A16D5C41}"/>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0A131581-74AF-4C9E-B104-124D905F8E28}"/>
              </a:ext>
            </a:extLst>
          </p:cNvPr>
          <p:cNvSpPr txBox="1"/>
          <p:nvPr/>
        </p:nvSpPr>
        <p:spPr>
          <a:xfrm>
            <a:off x="9926446" y="2424176"/>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a:extLst>
              <a:ext uri="{FF2B5EF4-FFF2-40B4-BE49-F238E27FC236}">
                <a16:creationId xmlns:a16="http://schemas.microsoft.com/office/drawing/2014/main" id="{99170E19-DAFD-4D26-8494-57A35706C7E4}"/>
              </a:ext>
            </a:extLst>
          </p:cNvPr>
          <p:cNvSpPr txBox="1"/>
          <p:nvPr/>
        </p:nvSpPr>
        <p:spPr>
          <a:xfrm>
            <a:off x="10084942" y="2660396"/>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a:extLst>
              <a:ext uri="{FF2B5EF4-FFF2-40B4-BE49-F238E27FC236}">
                <a16:creationId xmlns:a16="http://schemas.microsoft.com/office/drawing/2014/main" id="{5F901D20-892F-4924-8B95-8EA8AAEE5358}"/>
              </a:ext>
            </a:extLst>
          </p:cNvPr>
          <p:cNvGrpSpPr/>
          <p:nvPr/>
        </p:nvGrpSpPr>
        <p:grpSpPr>
          <a:xfrm>
            <a:off x="9724008" y="3579875"/>
            <a:ext cx="1938655" cy="1170305"/>
            <a:chOff x="8938259" y="3375659"/>
            <a:chExt cx="1938655" cy="1170305"/>
          </a:xfrm>
        </p:grpSpPr>
        <p:sp>
          <p:nvSpPr>
            <p:cNvPr id="52" name="object 51">
              <a:extLst>
                <a:ext uri="{FF2B5EF4-FFF2-40B4-BE49-F238E27FC236}">
                  <a16:creationId xmlns:a16="http://schemas.microsoft.com/office/drawing/2014/main" id="{79EAC0AB-67A8-452D-BE1D-E6EEAC63402E}"/>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3" name="object 52">
              <a:extLst>
                <a:ext uri="{FF2B5EF4-FFF2-40B4-BE49-F238E27FC236}">
                  <a16:creationId xmlns:a16="http://schemas.microsoft.com/office/drawing/2014/main" id="{E21912C9-37D5-41AE-9E26-AD6AFDF5C9FA}"/>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4" name="object 53">
            <a:extLst>
              <a:ext uri="{FF2B5EF4-FFF2-40B4-BE49-F238E27FC236}">
                <a16:creationId xmlns:a16="http://schemas.microsoft.com/office/drawing/2014/main" id="{074F43A3-C1F6-4D7B-A5D1-5852200844BC}"/>
              </a:ext>
            </a:extLst>
          </p:cNvPr>
          <p:cNvSpPr txBox="1"/>
          <p:nvPr/>
        </p:nvSpPr>
        <p:spPr>
          <a:xfrm>
            <a:off x="9841103" y="3860673"/>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419396" y="5236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 preview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 following sides will show the results of EDA with  visualization, EDA with SQL, Interactive Map with Folium, and finally the results of our model with  about 83% accuracy.</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457834AC-7FF7-4F9B-98FA-1B4F5E907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097866"/>
            <a:ext cx="10706138" cy="1771121"/>
          </a:xfrm>
          <a:prstGeom prst="rect">
            <a:avLst/>
          </a:prstGeom>
        </p:spPr>
        <p:txBody>
          <a:bodyPr>
            <a:normAutofit/>
          </a:bodyPr>
          <a:lstStyle/>
          <a:p>
            <a:pPr>
              <a:lnSpc>
                <a:spcPct val="100000"/>
              </a:lnSpc>
              <a:spcBef>
                <a:spcPts val="1400"/>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0"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7">
            <a:extLst>
              <a:ext uri="{FF2B5EF4-FFF2-40B4-BE49-F238E27FC236}">
                <a16:creationId xmlns:a16="http://schemas.microsoft.com/office/drawing/2014/main" id="{8875195B-49AB-4604-A0F6-9B7BA632EBB3}"/>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30977"/>
            <a:ext cx="11094611" cy="2527867"/>
          </a:xfrm>
          <a:prstGeom prst="rect">
            <a:avLst/>
          </a:prstGeom>
        </p:spPr>
        <p:txBody>
          <a:bodyPr>
            <a:normAutofit/>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a:extLst>
              <a:ext uri="{FF2B5EF4-FFF2-40B4-BE49-F238E27FC236}">
                <a16:creationId xmlns:a16="http://schemas.microsoft.com/office/drawing/2014/main" id="{1D679CF4-DFAE-487D-A128-832F209C848C}"/>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(3)</a:t>
            </a:r>
          </a:p>
          <a:p>
            <a:pPr>
              <a:lnSpc>
                <a:spcPct val="100000"/>
              </a:lnSpc>
              <a:spcBef>
                <a:spcPts val="1400"/>
              </a:spcBef>
            </a:pPr>
            <a:r>
              <a:rPr lang="en-US" sz="2200" dirty="0">
                <a:solidFill>
                  <a:schemeClr val="accent3">
                    <a:lumMod val="25000"/>
                  </a:schemeClr>
                </a:solidFill>
                <a:latin typeface="Abadi"/>
              </a:rPr>
              <a:t>Introduction (4)</a:t>
            </a:r>
          </a:p>
          <a:p>
            <a:pPr>
              <a:lnSpc>
                <a:spcPct val="100000"/>
              </a:lnSpc>
              <a:spcBef>
                <a:spcPts val="1400"/>
              </a:spcBef>
            </a:pPr>
            <a:r>
              <a:rPr lang="en-US" sz="2200" dirty="0">
                <a:solidFill>
                  <a:schemeClr val="accent3">
                    <a:lumMod val="25000"/>
                  </a:schemeClr>
                </a:solidFill>
                <a:latin typeface="Abadi"/>
              </a:rPr>
              <a:t>Methodology (5)</a:t>
            </a:r>
          </a:p>
          <a:p>
            <a:pPr>
              <a:lnSpc>
                <a:spcPct val="100000"/>
              </a:lnSpc>
              <a:spcBef>
                <a:spcPts val="1400"/>
              </a:spcBef>
            </a:pPr>
            <a:r>
              <a:rPr lang="en-US" sz="2200" dirty="0">
                <a:solidFill>
                  <a:schemeClr val="accent3">
                    <a:lumMod val="25000"/>
                  </a:schemeClr>
                </a:solidFill>
                <a:latin typeface="Abadi"/>
              </a:rPr>
              <a:t>Results (16)</a:t>
            </a:r>
          </a:p>
          <a:p>
            <a:pPr>
              <a:lnSpc>
                <a:spcPct val="100000"/>
              </a:lnSpc>
              <a:spcBef>
                <a:spcPts val="1400"/>
              </a:spcBef>
            </a:pPr>
            <a:r>
              <a:rPr lang="en-US" sz="2200" dirty="0">
                <a:solidFill>
                  <a:schemeClr val="accent3">
                    <a:lumMod val="25000"/>
                  </a:schemeClr>
                </a:solidFill>
                <a:latin typeface="Abadi"/>
              </a:rPr>
              <a:t>Conclusion (45)</a:t>
            </a:r>
          </a:p>
          <a:p>
            <a:pPr>
              <a:lnSpc>
                <a:spcPct val="100000"/>
              </a:lnSpc>
              <a:spcBef>
                <a:spcPts val="1400"/>
              </a:spcBef>
            </a:pPr>
            <a:r>
              <a:rPr lang="en-US" sz="2200" dirty="0">
                <a:solidFill>
                  <a:schemeClr val="accent3">
                    <a:lumMod val="25000"/>
                  </a:schemeClr>
                </a:solidFill>
                <a:latin typeface="Abadi"/>
              </a:rPr>
              <a:t>Appendix (47)</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1244" y="5139394"/>
            <a:ext cx="11988800" cy="1772357"/>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86DA5666-6505-4CC1-93C3-82E4ACB2AE1B}"/>
              </a:ext>
            </a:extLst>
          </p:cNvPr>
          <p:cNvSpPr/>
          <p:nvPr/>
        </p:nvSpPr>
        <p:spPr>
          <a:xfrm>
            <a:off x="2736130" y="1411450"/>
            <a:ext cx="5430011"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4289778"/>
            <a:ext cx="10687961" cy="2568222"/>
          </a:xfrm>
          <a:prstGeom prst="rect">
            <a:avLst/>
          </a:prstGeom>
        </p:spPr>
        <p:txBody>
          <a:bodyPr>
            <a:normAutofit fontScale="92500"/>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a:extLst>
              <a:ext uri="{FF2B5EF4-FFF2-40B4-BE49-F238E27FC236}">
                <a16:creationId xmlns:a16="http://schemas.microsoft.com/office/drawing/2014/main" id="{BA97B1E6-D519-40B7-BE0C-88340BF6C2D2}"/>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99467"/>
            <a:ext cx="10993011" cy="166952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a:extLst>
              <a:ext uri="{FF2B5EF4-FFF2-40B4-BE49-F238E27FC236}">
                <a16:creationId xmlns:a16="http://schemas.microsoft.com/office/drawing/2014/main" id="{90B165FC-46F9-4719-91E1-1EBA2D64E7A9}"/>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a:extLst>
              <a:ext uri="{FF2B5EF4-FFF2-40B4-BE49-F238E27FC236}">
                <a16:creationId xmlns:a16="http://schemas.microsoft.com/office/drawing/2014/main" id="{E004DAB4-1CBF-4E65-8E70-29217997C3F2}"/>
              </a:ext>
            </a:extLst>
          </p:cNvPr>
          <p:cNvSpPr/>
          <p:nvPr/>
        </p:nvSpPr>
        <p:spPr>
          <a:xfrm>
            <a:off x="6719707" y="1721441"/>
            <a:ext cx="4565904" cy="3049524"/>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F4210CF-EBDF-4AE0-A5FD-0CCEC143B340}"/>
              </a:ext>
            </a:extLst>
          </p:cNvPr>
          <p:cNvSpPr/>
          <p:nvPr/>
        </p:nvSpPr>
        <p:spPr>
          <a:xfrm>
            <a:off x="7168965" y="4844271"/>
            <a:ext cx="4253024" cy="369332"/>
          </a:xfrm>
          <a:prstGeom prst="rect">
            <a:avLst/>
          </a:prstGeom>
        </p:spPr>
        <p:txBody>
          <a:bodyPr wrap="none">
            <a:spAutoFit/>
          </a:bodyPr>
          <a:lstStyle/>
          <a:p>
            <a:pPr marL="12700" marR="5080">
              <a:lnSpc>
                <a:spcPct val="100000"/>
              </a:lnSpc>
              <a:spcBef>
                <a:spcPts val="95"/>
              </a:spcBef>
            </a:pPr>
            <a:r>
              <a:rPr lang="en-US" spc="-20" dirty="0">
                <a:latin typeface="Carlito"/>
                <a:cs typeface="Carlito"/>
              </a:rPr>
              <a:t>95% confidence interval  </a:t>
            </a:r>
            <a:r>
              <a:rPr lang="en-US" spc="-10" dirty="0">
                <a:latin typeface="Carlito"/>
                <a:cs typeface="Carlito"/>
              </a:rPr>
              <a:t>(light blue</a:t>
            </a:r>
            <a:r>
              <a:rPr lang="en-US" spc="-100" dirty="0">
                <a:latin typeface="Carlito"/>
                <a:cs typeface="Carlito"/>
              </a:rPr>
              <a:t> </a:t>
            </a:r>
            <a:r>
              <a:rPr lang="en-US" spc="-10" dirty="0">
                <a:latin typeface="Carlito"/>
                <a:cs typeface="Carlito"/>
              </a:rPr>
              <a:t>shading)</a:t>
            </a:r>
            <a:endParaRPr lang="en-US"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54311" y="1825625"/>
            <a:ext cx="6361288" cy="4351338"/>
          </a:xfrm>
          <a:prstGeom prst="rect">
            <a:avLst/>
          </a:prstGeom>
        </p:spPr>
        <p:txBody>
          <a:bodyPr>
            <a:normAutofit/>
          </a:bodyPr>
          <a:lstStyle/>
          <a:p>
            <a:pPr marL="12700">
              <a:lnSpc>
                <a:spcPct val="100000"/>
              </a:lnSpc>
              <a:spcBef>
                <a:spcPts val="1300"/>
              </a:spcBef>
            </a:pPr>
            <a:r>
              <a:rPr lang="pt-BR" sz="2400" dirty="0">
                <a:solidFill>
                  <a:srgbClr val="404040"/>
                </a:solidFill>
                <a:latin typeface="Carlito"/>
                <a:cs typeface="Carlito"/>
              </a:rPr>
              <a:t>Query unique launch </a:t>
            </a:r>
            <a:r>
              <a:rPr lang="pt-BR" sz="2400" spc="-20" dirty="0">
                <a:solidFill>
                  <a:srgbClr val="404040"/>
                </a:solidFill>
                <a:latin typeface="Carlito"/>
                <a:cs typeface="Carlito"/>
              </a:rPr>
              <a:t>site </a:t>
            </a:r>
            <a:r>
              <a:rPr lang="pt-BR" sz="2400" spc="-5" dirty="0">
                <a:solidFill>
                  <a:srgbClr val="404040"/>
                </a:solidFill>
                <a:latin typeface="Carlito"/>
                <a:cs typeface="Carlito"/>
              </a:rPr>
              <a:t>names </a:t>
            </a:r>
            <a:r>
              <a:rPr lang="pt-BR" sz="2400" spc="-20" dirty="0">
                <a:solidFill>
                  <a:srgbClr val="404040"/>
                </a:solidFill>
                <a:latin typeface="Carlito"/>
                <a:cs typeface="Carlito"/>
              </a:rPr>
              <a:t>from</a:t>
            </a:r>
            <a:r>
              <a:rPr lang="pt-BR" sz="2400" spc="-80" dirty="0">
                <a:solidFill>
                  <a:srgbClr val="404040"/>
                </a:solidFill>
                <a:latin typeface="Carlito"/>
                <a:cs typeface="Carlito"/>
              </a:rPr>
              <a:t> </a:t>
            </a:r>
            <a:r>
              <a:rPr lang="pt-BR" sz="2400" spc="-5" dirty="0">
                <a:solidFill>
                  <a:srgbClr val="404040"/>
                </a:solidFill>
                <a:latin typeface="Carlito"/>
                <a:cs typeface="Carlito"/>
              </a:rPr>
              <a:t>database.</a:t>
            </a:r>
            <a:endParaRPr lang="pt-BR" sz="2400" dirty="0">
              <a:latin typeface="Carlito"/>
              <a:cs typeface="Carlito"/>
            </a:endParaRPr>
          </a:p>
          <a:p>
            <a:pPr marL="12700">
              <a:lnSpc>
                <a:spcPts val="2300"/>
              </a:lnSpc>
              <a:spcBef>
                <a:spcPts val="1200"/>
              </a:spcBef>
            </a:pPr>
            <a:r>
              <a:rPr lang="pt-BR" sz="2400" spc="-5" dirty="0">
                <a:solidFill>
                  <a:srgbClr val="404040"/>
                </a:solidFill>
                <a:latin typeface="Carlito"/>
                <a:cs typeface="Carlito"/>
              </a:rPr>
              <a:t>CCAFS SLC-40 </a:t>
            </a:r>
            <a:r>
              <a:rPr lang="pt-BR" sz="2400" dirty="0">
                <a:solidFill>
                  <a:srgbClr val="404040"/>
                </a:solidFill>
                <a:latin typeface="Carlito"/>
                <a:cs typeface="Carlito"/>
              </a:rPr>
              <a:t>and </a:t>
            </a:r>
            <a:r>
              <a:rPr lang="pt-BR" sz="2400" spc="-10" dirty="0">
                <a:solidFill>
                  <a:srgbClr val="404040"/>
                </a:solidFill>
                <a:latin typeface="Carlito"/>
                <a:cs typeface="Carlito"/>
              </a:rPr>
              <a:t>CCAFSSLC-40 </a:t>
            </a:r>
            <a:r>
              <a:rPr lang="pt-BR" sz="2400" spc="-25" dirty="0">
                <a:solidFill>
                  <a:srgbClr val="404040"/>
                </a:solidFill>
                <a:latin typeface="Carlito"/>
                <a:cs typeface="Carlito"/>
              </a:rPr>
              <a:t>likely </a:t>
            </a:r>
            <a:r>
              <a:rPr lang="pt-BR" sz="2400" dirty="0">
                <a:solidFill>
                  <a:srgbClr val="404040"/>
                </a:solidFill>
                <a:latin typeface="Carlito"/>
                <a:cs typeface="Carlito"/>
              </a:rPr>
              <a:t>all </a:t>
            </a:r>
            <a:r>
              <a:rPr lang="pt-BR" sz="2400" spc="-20" dirty="0">
                <a:solidFill>
                  <a:srgbClr val="404040"/>
                </a:solidFill>
                <a:latin typeface="Carlito"/>
                <a:cs typeface="Carlito"/>
              </a:rPr>
              <a:t>represent </a:t>
            </a:r>
            <a:r>
              <a:rPr lang="pt-BR" sz="2400" dirty="0">
                <a:solidFill>
                  <a:srgbClr val="404040"/>
                </a:solidFill>
                <a:latin typeface="Carlito"/>
                <a:cs typeface="Carlito"/>
              </a:rPr>
              <a:t>the</a:t>
            </a:r>
            <a:r>
              <a:rPr lang="pt-BR" sz="2400" spc="-114" dirty="0">
                <a:solidFill>
                  <a:srgbClr val="404040"/>
                </a:solidFill>
                <a:latin typeface="Carlito"/>
                <a:cs typeface="Carlito"/>
              </a:rPr>
              <a:t> </a:t>
            </a:r>
            <a:r>
              <a:rPr lang="pt-BR" sz="2400" spc="-5" dirty="0">
                <a:solidFill>
                  <a:srgbClr val="404040"/>
                </a:solidFill>
                <a:latin typeface="Carlito"/>
                <a:cs typeface="Carlito"/>
              </a:rPr>
              <a:t>same</a:t>
            </a:r>
            <a:endParaRPr lang="pt-BR" sz="2400" dirty="0">
              <a:latin typeface="Carlito"/>
              <a:cs typeface="Carlito"/>
            </a:endParaRPr>
          </a:p>
          <a:p>
            <a:pPr marL="12700">
              <a:lnSpc>
                <a:spcPts val="2300"/>
              </a:lnSpc>
            </a:pPr>
            <a:r>
              <a:rPr lang="pt-BR" sz="2400" dirty="0">
                <a:solidFill>
                  <a:srgbClr val="404040"/>
                </a:solidFill>
                <a:latin typeface="Carlito"/>
                <a:cs typeface="Carlito"/>
              </a:rPr>
              <a:t>launch </a:t>
            </a:r>
            <a:r>
              <a:rPr lang="pt-BR" sz="2400" spc="-20" dirty="0">
                <a:solidFill>
                  <a:srgbClr val="404040"/>
                </a:solidFill>
                <a:latin typeface="Carlito"/>
                <a:cs typeface="Carlito"/>
              </a:rPr>
              <a:t>site </a:t>
            </a:r>
            <a:r>
              <a:rPr lang="pt-BR" sz="2400" dirty="0">
                <a:solidFill>
                  <a:srgbClr val="404040"/>
                </a:solidFill>
                <a:latin typeface="Carlito"/>
                <a:cs typeface="Carlito"/>
              </a:rPr>
              <a:t>with </a:t>
            </a:r>
            <a:r>
              <a:rPr lang="pt-BR" sz="2400" spc="-25" dirty="0">
                <a:solidFill>
                  <a:srgbClr val="404040"/>
                </a:solidFill>
                <a:latin typeface="Carlito"/>
                <a:cs typeface="Carlito"/>
              </a:rPr>
              <a:t>data </a:t>
            </a:r>
            <a:r>
              <a:rPr lang="pt-BR" sz="2400" spc="-5" dirty="0">
                <a:solidFill>
                  <a:srgbClr val="404040"/>
                </a:solidFill>
                <a:latin typeface="Carlito"/>
                <a:cs typeface="Carlito"/>
              </a:rPr>
              <a:t>entry</a:t>
            </a:r>
            <a:r>
              <a:rPr lang="pt-BR" sz="2400" spc="-35" dirty="0">
                <a:solidFill>
                  <a:srgbClr val="404040"/>
                </a:solidFill>
                <a:latin typeface="Carlito"/>
                <a:cs typeface="Carlito"/>
              </a:rPr>
              <a:t> </a:t>
            </a:r>
            <a:r>
              <a:rPr lang="pt-BR" sz="2400" spc="-25" dirty="0">
                <a:solidFill>
                  <a:srgbClr val="404040"/>
                </a:solidFill>
                <a:latin typeface="Carlito"/>
                <a:cs typeface="Carlito"/>
              </a:rPr>
              <a:t>errors.</a:t>
            </a:r>
            <a:endParaRPr lang="pt-BR" sz="2400" dirty="0">
              <a:latin typeface="Carlito"/>
              <a:cs typeface="Carlito"/>
            </a:endParaRPr>
          </a:p>
          <a:p>
            <a:pPr marL="12700" marR="2114550">
              <a:lnSpc>
                <a:spcPct val="141500"/>
              </a:lnSpc>
              <a:spcBef>
                <a:spcPts val="110"/>
              </a:spcBef>
            </a:pPr>
            <a:r>
              <a:rPr lang="pt-BR" sz="2400" spc="-5" dirty="0">
                <a:solidFill>
                  <a:srgbClr val="404040"/>
                </a:solidFill>
                <a:latin typeface="Carlito"/>
                <a:cs typeface="Carlito"/>
              </a:rPr>
              <a:t>CCAFS </a:t>
            </a:r>
            <a:r>
              <a:rPr lang="pt-BR" sz="2400" spc="-15" dirty="0">
                <a:solidFill>
                  <a:srgbClr val="404040"/>
                </a:solidFill>
                <a:latin typeface="Carlito"/>
                <a:cs typeface="Carlito"/>
              </a:rPr>
              <a:t>LC-40 </a:t>
            </a:r>
            <a:r>
              <a:rPr lang="pt-BR" sz="2400" spc="-20" dirty="0">
                <a:solidFill>
                  <a:srgbClr val="404040"/>
                </a:solidFill>
                <a:latin typeface="Carlito"/>
                <a:cs typeface="Carlito"/>
              </a:rPr>
              <a:t>was </a:t>
            </a:r>
            <a:r>
              <a:rPr lang="pt-BR" sz="2400" dirty="0">
                <a:solidFill>
                  <a:srgbClr val="404040"/>
                </a:solidFill>
                <a:latin typeface="Carlito"/>
                <a:cs typeface="Carlito"/>
              </a:rPr>
              <a:t>the </a:t>
            </a:r>
            <a:r>
              <a:rPr lang="pt-BR" sz="2400" spc="-20" dirty="0">
                <a:solidFill>
                  <a:srgbClr val="404040"/>
                </a:solidFill>
                <a:latin typeface="Carlito"/>
                <a:cs typeface="Carlito"/>
              </a:rPr>
              <a:t>previous </a:t>
            </a:r>
            <a:r>
              <a:rPr lang="pt-BR" sz="2400" spc="-5" dirty="0">
                <a:solidFill>
                  <a:srgbClr val="404040"/>
                </a:solidFill>
                <a:latin typeface="Carlito"/>
                <a:cs typeface="Carlito"/>
              </a:rPr>
              <a:t>name.  </a:t>
            </a:r>
            <a:r>
              <a:rPr lang="pt-BR" sz="2400" spc="-25" dirty="0">
                <a:solidFill>
                  <a:srgbClr val="404040"/>
                </a:solidFill>
                <a:latin typeface="Carlito"/>
                <a:cs typeface="Carlito"/>
              </a:rPr>
              <a:t>Likely </a:t>
            </a:r>
            <a:r>
              <a:rPr lang="pt-BR" sz="2400" spc="-5" dirty="0">
                <a:solidFill>
                  <a:srgbClr val="404040"/>
                </a:solidFill>
                <a:latin typeface="Carlito"/>
                <a:cs typeface="Carlito"/>
              </a:rPr>
              <a:t>only </a:t>
            </a:r>
            <a:r>
              <a:rPr lang="pt-BR" sz="2400" dirty="0">
                <a:solidFill>
                  <a:srgbClr val="404040"/>
                </a:solidFill>
                <a:latin typeface="Carlito"/>
                <a:cs typeface="Carlito"/>
              </a:rPr>
              <a:t>3 unique </a:t>
            </a:r>
            <a:r>
              <a:rPr lang="pt-BR" sz="2400" spc="-5" dirty="0">
                <a:solidFill>
                  <a:srgbClr val="404040"/>
                </a:solidFill>
                <a:latin typeface="Carlito"/>
                <a:cs typeface="Carlito"/>
              </a:rPr>
              <a:t>launch_site values:  CCAFS SLC-40, KSC LC-39A,</a:t>
            </a:r>
            <a:r>
              <a:rPr lang="pt-BR" sz="2400" spc="-310" dirty="0">
                <a:solidFill>
                  <a:srgbClr val="404040"/>
                </a:solidFill>
                <a:latin typeface="Carlito"/>
                <a:cs typeface="Carlito"/>
              </a:rPr>
              <a:t> </a:t>
            </a:r>
            <a:r>
              <a:rPr lang="pt-BR" sz="2400" spc="-40" dirty="0">
                <a:solidFill>
                  <a:srgbClr val="404040"/>
                </a:solidFill>
                <a:latin typeface="Carlito"/>
                <a:cs typeface="Carlito"/>
              </a:rPr>
              <a:t>VAFB </a:t>
            </a:r>
            <a:r>
              <a:rPr lang="pt-BR" sz="2400" spc="-10" dirty="0">
                <a:solidFill>
                  <a:srgbClr val="404040"/>
                </a:solidFill>
                <a:latin typeface="Carlito"/>
                <a:cs typeface="Carlito"/>
              </a:rPr>
              <a:t>SLC-4E</a:t>
            </a:r>
            <a:endParaRPr lang="pt-BR"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a:extLst>
              <a:ext uri="{FF2B5EF4-FFF2-40B4-BE49-F238E27FC236}">
                <a16:creationId xmlns:a16="http://schemas.microsoft.com/office/drawing/2014/main" id="{85999D96-F1E8-4796-8AED-AAB87B52F69D}"/>
              </a:ext>
            </a:extLst>
          </p:cNvPr>
          <p:cNvSpPr/>
          <p:nvPr/>
        </p:nvSpPr>
        <p:spPr>
          <a:xfrm>
            <a:off x="655006" y="1930738"/>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five entries  in database with  Launch Site name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a:extLst>
              <a:ext uri="{FF2B5EF4-FFF2-40B4-BE49-F238E27FC236}">
                <a16:creationId xmlns:a16="http://schemas.microsoft.com/office/drawing/2014/main" id="{8C9B249F-A1D7-4B70-8EC6-68BE563DAEE2}"/>
              </a:ext>
            </a:extLst>
          </p:cNvPr>
          <p:cNvSpPr/>
          <p:nvPr/>
        </p:nvSpPr>
        <p:spPr>
          <a:xfrm>
            <a:off x="606255" y="297062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the total payload  mass in kg where NASA was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CRS stands for Commercial  Resupply Services which indicates  that these payloads were sent to  the International Space Station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a:extLst>
              <a:ext uri="{FF2B5EF4-FFF2-40B4-BE49-F238E27FC236}">
                <a16:creationId xmlns:a16="http://schemas.microsoft.com/office/drawing/2014/main" id="{CDF7D748-47C7-45A6-A23E-CB8BA79469AA}"/>
              </a:ext>
            </a:extLst>
          </p:cNvPr>
          <p:cNvSpPr/>
          <p:nvPr/>
        </p:nvSpPr>
        <p:spPr>
          <a:xfrm>
            <a:off x="901529" y="3765126"/>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or  launches which used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a:extLst>
              <a:ext uri="{FF2B5EF4-FFF2-40B4-BE49-F238E27FC236}">
                <a16:creationId xmlns:a16="http://schemas.microsoft.com/office/drawing/2014/main" id="{7A776BA9-CD10-460F-9ECE-10B106BC4A2A}"/>
              </a:ext>
            </a:extLst>
          </p:cNvPr>
          <p:cNvSpPr/>
          <p:nvPr/>
        </p:nvSpPr>
        <p:spPr>
          <a:xfrm>
            <a:off x="915021" y="3562350"/>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first  successful ground pad landing  date.</a:t>
            </a:r>
          </a:p>
          <a:p>
            <a:pPr>
              <a:lnSpc>
                <a:spcPct val="100000"/>
              </a:lnSpc>
              <a:spcBef>
                <a:spcPts val="1400"/>
              </a:spcBef>
            </a:pPr>
            <a:r>
              <a:rPr lang="en-US" sz="2200" dirty="0">
                <a:solidFill>
                  <a:schemeClr val="accent3">
                    <a:lumMod val="25000"/>
                  </a:schemeClr>
                </a:solidFill>
                <a:latin typeface="Abadi"/>
              </a:rPr>
              <a:t>First ground pad landing wasn’t until the end of 2015.</a:t>
            </a:r>
          </a:p>
          <a:p>
            <a:pPr>
              <a:lnSpc>
                <a:spcPct val="100000"/>
              </a:lnSpc>
              <a:spcBef>
                <a:spcPts val="1400"/>
              </a:spcBef>
            </a:pPr>
            <a:r>
              <a:rPr lang="en-US" sz="2200" dirty="0">
                <a:solidFill>
                  <a:schemeClr val="accent3">
                    <a:lumMod val="25000"/>
                  </a:schemeClr>
                </a:solidFill>
                <a:latin typeface="Abadi"/>
              </a:rPr>
              <a:t>Successful landings in general appear starting 2014.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a:extLst>
              <a:ext uri="{FF2B5EF4-FFF2-40B4-BE49-F238E27FC236}">
                <a16:creationId xmlns:a16="http://schemas.microsoft.com/office/drawing/2014/main" id="{19F9AAE2-9DB7-4813-9FAC-9B19EC7E7F3A}"/>
              </a:ext>
            </a:extLst>
          </p:cNvPr>
          <p:cNvSpPr/>
          <p:nvPr/>
        </p:nvSpPr>
        <p:spPr>
          <a:xfrm>
            <a:off x="995623" y="3566663"/>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four  booster versions that had  successful drone ship landings  and a payload mass between  4000 and 6000 </a:t>
            </a:r>
            <a:r>
              <a:rPr lang="en-US" sz="2200" dirty="0" err="1">
                <a:solidFill>
                  <a:schemeClr val="accent3">
                    <a:lumMod val="25000"/>
                  </a:schemeClr>
                </a:solidFill>
                <a:latin typeface="Abadi"/>
              </a:rPr>
              <a:t>noninclusively</a:t>
            </a:r>
            <a:r>
              <a:rPr lang="en-US" sz="2200" dirty="0">
                <a:solidFill>
                  <a:schemeClr val="accent3">
                    <a:lumMod val="25000"/>
                  </a:schemeClr>
                </a:solidFill>
                <a:latin typeface="Abadi"/>
              </a:rPr>
              <a: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a:extLst>
              <a:ext uri="{FF2B5EF4-FFF2-40B4-BE49-F238E27FC236}">
                <a16:creationId xmlns:a16="http://schemas.microsoft.com/office/drawing/2014/main" id="{B29D7EBE-1C48-499C-84DC-0DA0BE0F6E33}"/>
              </a:ext>
            </a:extLst>
          </p:cNvPr>
          <p:cNvSpPr/>
          <p:nvPr/>
        </p:nvSpPr>
        <p:spPr>
          <a:xfrm>
            <a:off x="1054777" y="3224723"/>
            <a:ext cx="6886956" cy="263804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0267" y="1704622"/>
            <a:ext cx="11142133" cy="46147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a:lnSpc>
                <a:spcPts val="2305"/>
              </a:lnSpc>
              <a:spcBef>
                <a:spcPts val="10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15" dirty="0">
                <a:solidFill>
                  <a:srgbClr val="404040"/>
                </a:solidFill>
                <a:latin typeface="Carlito"/>
                <a:cs typeface="Carlito"/>
              </a:rPr>
              <a:t>count </a:t>
            </a:r>
            <a:r>
              <a:rPr lang="en-US" sz="2400" spc="-5" dirty="0">
                <a:solidFill>
                  <a:srgbClr val="404040"/>
                </a:solidFill>
                <a:latin typeface="Carlito"/>
                <a:cs typeface="Carlito"/>
              </a:rPr>
              <a:t>of</a:t>
            </a:r>
            <a:r>
              <a:rPr lang="en-US" sz="2400" spc="-140" dirty="0">
                <a:solidFill>
                  <a:srgbClr val="404040"/>
                </a:solidFill>
                <a:latin typeface="Carlito"/>
                <a:cs typeface="Carlito"/>
              </a:rPr>
              <a:t> </a:t>
            </a:r>
            <a:r>
              <a:rPr lang="en-US" sz="2400" dirty="0">
                <a:solidFill>
                  <a:srgbClr val="404040"/>
                </a:solidFill>
                <a:latin typeface="Carlito"/>
                <a:cs typeface="Carlito"/>
              </a:rPr>
              <a:t>each </a:t>
            </a:r>
            <a:r>
              <a:rPr lang="en-US" sz="2400" spc="-5" dirty="0">
                <a:solidFill>
                  <a:srgbClr val="404040"/>
                </a:solidFill>
                <a:latin typeface="Carlito"/>
                <a:cs typeface="Carlito"/>
              </a:rPr>
              <a:t>mission</a:t>
            </a:r>
            <a:r>
              <a:rPr lang="en-US" sz="2400" spc="-10" dirty="0">
                <a:solidFill>
                  <a:srgbClr val="404040"/>
                </a:solidFill>
                <a:latin typeface="Carlito"/>
                <a:cs typeface="Carlito"/>
              </a:rPr>
              <a:t> </a:t>
            </a:r>
            <a:r>
              <a:rPr lang="en-US" sz="2400" spc="-15" dirty="0">
                <a:solidFill>
                  <a:srgbClr val="404040"/>
                </a:solidFill>
                <a:latin typeface="Carlito"/>
                <a:cs typeface="Carlito"/>
              </a:rPr>
              <a:t>outcome.</a:t>
            </a:r>
            <a:endParaRPr lang="en-US" sz="2400" dirty="0">
              <a:latin typeface="Carlito"/>
              <a:cs typeface="Carlito"/>
            </a:endParaRPr>
          </a:p>
          <a:p>
            <a:pPr marL="12700" marR="83820">
              <a:lnSpc>
                <a:spcPts val="2200"/>
              </a:lnSpc>
              <a:spcBef>
                <a:spcPts val="1440"/>
              </a:spcBef>
            </a:pPr>
            <a:r>
              <a:rPr lang="en-US" sz="2400" dirty="0">
                <a:solidFill>
                  <a:srgbClr val="404040"/>
                </a:solidFill>
                <a:latin typeface="Carlito"/>
                <a:cs typeface="Carlito"/>
              </a:rPr>
              <a:t>SpaceX </a:t>
            </a:r>
            <a:r>
              <a:rPr lang="en-US" sz="2400" spc="-5" dirty="0">
                <a:solidFill>
                  <a:srgbClr val="404040"/>
                </a:solidFill>
                <a:latin typeface="Carlito"/>
                <a:cs typeface="Carlito"/>
              </a:rPr>
              <a:t>appears </a:t>
            </a:r>
            <a:r>
              <a:rPr lang="en-US" sz="2400" spc="-20" dirty="0">
                <a:solidFill>
                  <a:srgbClr val="404040"/>
                </a:solidFill>
                <a:latin typeface="Carlito"/>
                <a:cs typeface="Carlito"/>
              </a:rPr>
              <a:t>to </a:t>
            </a:r>
            <a:r>
              <a:rPr lang="en-US" sz="2400" spc="-5" dirty="0">
                <a:solidFill>
                  <a:srgbClr val="404040"/>
                </a:solidFill>
                <a:latin typeface="Carlito"/>
                <a:cs typeface="Carlito"/>
              </a:rPr>
              <a:t>achieve </a:t>
            </a:r>
            <a:r>
              <a:rPr lang="en-US" sz="2400" dirty="0">
                <a:solidFill>
                  <a:srgbClr val="404040"/>
                </a:solidFill>
                <a:latin typeface="Carlito"/>
                <a:cs typeface="Carlito"/>
              </a:rPr>
              <a:t>its  </a:t>
            </a:r>
            <a:r>
              <a:rPr lang="en-US" sz="2400" spc="-5" dirty="0">
                <a:solidFill>
                  <a:srgbClr val="404040"/>
                </a:solidFill>
                <a:latin typeface="Carlito"/>
                <a:cs typeface="Carlito"/>
              </a:rPr>
              <a:t>mission </a:t>
            </a:r>
            <a:r>
              <a:rPr lang="en-US" sz="2400" spc="-20" dirty="0">
                <a:solidFill>
                  <a:srgbClr val="404040"/>
                </a:solidFill>
                <a:latin typeface="Carlito"/>
                <a:cs typeface="Carlito"/>
              </a:rPr>
              <a:t>outcome </a:t>
            </a:r>
            <a:r>
              <a:rPr lang="en-US" sz="2400" spc="-5" dirty="0">
                <a:solidFill>
                  <a:srgbClr val="404040"/>
                </a:solidFill>
                <a:latin typeface="Carlito"/>
                <a:cs typeface="Carlito"/>
              </a:rPr>
              <a:t>nearly </a:t>
            </a:r>
            <a:r>
              <a:rPr lang="en-US" sz="2400" dirty="0">
                <a:solidFill>
                  <a:srgbClr val="404040"/>
                </a:solidFill>
                <a:latin typeface="Carlito"/>
                <a:cs typeface="Carlito"/>
              </a:rPr>
              <a:t>99% </a:t>
            </a:r>
            <a:r>
              <a:rPr lang="en-US" sz="2400" spc="-5" dirty="0">
                <a:solidFill>
                  <a:srgbClr val="404040"/>
                </a:solidFill>
                <a:latin typeface="Carlito"/>
                <a:cs typeface="Carlito"/>
              </a:rPr>
              <a:t>of</a:t>
            </a:r>
            <a:r>
              <a:rPr lang="en-US" sz="2400" spc="-100" dirty="0">
                <a:solidFill>
                  <a:srgbClr val="404040"/>
                </a:solidFill>
                <a:latin typeface="Carlito"/>
                <a:cs typeface="Carlito"/>
              </a:rPr>
              <a:t> </a:t>
            </a:r>
            <a:r>
              <a:rPr lang="en-US" sz="2400" dirty="0">
                <a:solidFill>
                  <a:srgbClr val="404040"/>
                </a:solidFill>
                <a:latin typeface="Carlito"/>
                <a:cs typeface="Carlito"/>
              </a:rPr>
              <a:t>the  </a:t>
            </a:r>
            <a:r>
              <a:rPr lang="en-US" sz="2400" spc="-5" dirty="0">
                <a:solidFill>
                  <a:srgbClr val="404040"/>
                </a:solidFill>
                <a:latin typeface="Carlito"/>
                <a:cs typeface="Carlito"/>
              </a:rPr>
              <a:t>time.</a:t>
            </a:r>
            <a:endParaRPr lang="en-US" sz="2400" dirty="0">
              <a:latin typeface="Carlito"/>
              <a:cs typeface="Carlito"/>
            </a:endParaRPr>
          </a:p>
          <a:p>
            <a:pPr marL="12700">
              <a:lnSpc>
                <a:spcPts val="2305"/>
              </a:lnSpc>
              <a:spcBef>
                <a:spcPts val="1150"/>
              </a:spcBef>
            </a:pPr>
            <a:r>
              <a:rPr lang="en-US" sz="2400" spc="-5" dirty="0">
                <a:solidFill>
                  <a:srgbClr val="404040"/>
                </a:solidFill>
                <a:latin typeface="Carlito"/>
                <a:cs typeface="Carlito"/>
              </a:rPr>
              <a:t>This </a:t>
            </a:r>
            <a:r>
              <a:rPr lang="en-US" sz="2400" dirty="0">
                <a:solidFill>
                  <a:srgbClr val="404040"/>
                </a:solidFill>
                <a:latin typeface="Carlito"/>
                <a:cs typeface="Carlito"/>
              </a:rPr>
              <a:t>means </a:t>
            </a:r>
            <a:r>
              <a:rPr lang="en-US" sz="2400" spc="-5" dirty="0">
                <a:solidFill>
                  <a:srgbClr val="404040"/>
                </a:solidFill>
                <a:latin typeface="Carlito"/>
                <a:cs typeface="Carlito"/>
              </a:rPr>
              <a:t>that </a:t>
            </a:r>
            <a:r>
              <a:rPr lang="en-US" sz="2400" spc="-20" dirty="0">
                <a:solidFill>
                  <a:srgbClr val="404040"/>
                </a:solidFill>
                <a:latin typeface="Carlito"/>
                <a:cs typeface="Carlito"/>
              </a:rPr>
              <a:t>most </a:t>
            </a:r>
            <a:r>
              <a:rPr lang="en-US" sz="2400" dirty="0">
                <a:solidFill>
                  <a:srgbClr val="404040"/>
                </a:solidFill>
                <a:latin typeface="Carlito"/>
                <a:cs typeface="Carlito"/>
              </a:rPr>
              <a:t>of the</a:t>
            </a:r>
            <a:r>
              <a:rPr lang="en-US" sz="2400" spc="-85" dirty="0">
                <a:solidFill>
                  <a:srgbClr val="404040"/>
                </a:solidFill>
                <a:latin typeface="Carlito"/>
                <a:cs typeface="Carlito"/>
              </a:rPr>
              <a:t> </a:t>
            </a:r>
            <a:r>
              <a:rPr lang="en-US" sz="2400" spc="-5" dirty="0">
                <a:solidFill>
                  <a:srgbClr val="404040"/>
                </a:solidFill>
                <a:latin typeface="Carlito"/>
                <a:cs typeface="Carlito"/>
              </a:rPr>
              <a:t>landing </a:t>
            </a:r>
            <a:r>
              <a:rPr lang="en-US" sz="2400" spc="-20" dirty="0">
                <a:solidFill>
                  <a:srgbClr val="404040"/>
                </a:solidFill>
                <a:latin typeface="Carlito"/>
                <a:cs typeface="Carlito"/>
              </a:rPr>
              <a:t>failures are</a:t>
            </a:r>
            <a:r>
              <a:rPr lang="en-US" sz="2400" spc="40" dirty="0">
                <a:solidFill>
                  <a:srgbClr val="404040"/>
                </a:solidFill>
                <a:latin typeface="Carlito"/>
                <a:cs typeface="Carlito"/>
              </a:rPr>
              <a:t> </a:t>
            </a:r>
            <a:r>
              <a:rPr lang="en-US" sz="2400" spc="-5" dirty="0">
                <a:solidFill>
                  <a:srgbClr val="404040"/>
                </a:solidFill>
                <a:latin typeface="Carlito"/>
                <a:cs typeface="Carlito"/>
              </a:rPr>
              <a:t>intended.</a:t>
            </a:r>
            <a:endParaRPr lang="en-US" sz="2400" dirty="0">
              <a:latin typeface="Carlito"/>
              <a:cs typeface="Carlito"/>
            </a:endParaRPr>
          </a:p>
          <a:p>
            <a:pPr marL="12700" marR="337185">
              <a:lnSpc>
                <a:spcPts val="2200"/>
              </a:lnSpc>
              <a:spcBef>
                <a:spcPts val="1440"/>
              </a:spcBef>
            </a:pPr>
            <a:r>
              <a:rPr lang="en-US" sz="2400" spc="-40" dirty="0">
                <a:solidFill>
                  <a:srgbClr val="404040"/>
                </a:solidFill>
                <a:latin typeface="Carlito"/>
                <a:cs typeface="Carlito"/>
              </a:rPr>
              <a:t>Interestingly, </a:t>
            </a:r>
            <a:r>
              <a:rPr lang="en-US" sz="2400" spc="-5" dirty="0">
                <a:solidFill>
                  <a:srgbClr val="404040"/>
                </a:solidFill>
                <a:latin typeface="Carlito"/>
                <a:cs typeface="Carlito"/>
              </a:rPr>
              <a:t>one </a:t>
            </a:r>
            <a:r>
              <a:rPr lang="en-US" sz="2400" dirty="0">
                <a:solidFill>
                  <a:srgbClr val="404040"/>
                </a:solidFill>
                <a:latin typeface="Carlito"/>
                <a:cs typeface="Carlito"/>
              </a:rPr>
              <a:t>launch </a:t>
            </a:r>
            <a:r>
              <a:rPr lang="en-US" sz="2400" spc="-5" dirty="0">
                <a:solidFill>
                  <a:srgbClr val="404040"/>
                </a:solidFill>
                <a:latin typeface="Carlito"/>
                <a:cs typeface="Carlito"/>
              </a:rPr>
              <a:t>has </a:t>
            </a:r>
            <a:r>
              <a:rPr lang="en-US" sz="2400" dirty="0">
                <a:solidFill>
                  <a:srgbClr val="404040"/>
                </a:solidFill>
                <a:latin typeface="Carlito"/>
                <a:cs typeface="Carlito"/>
              </a:rPr>
              <a:t>an  </a:t>
            </a:r>
          </a:p>
          <a:p>
            <a:pPr marL="0" marR="337185" indent="0">
              <a:lnSpc>
                <a:spcPts val="2200"/>
              </a:lnSpc>
              <a:spcBef>
                <a:spcPts val="1440"/>
              </a:spcBef>
              <a:buNone/>
            </a:pPr>
            <a:r>
              <a:rPr lang="en-US" sz="2400" dirty="0">
                <a:solidFill>
                  <a:srgbClr val="404040"/>
                </a:solidFill>
                <a:latin typeface="Carlito"/>
                <a:cs typeface="Carlito"/>
              </a:rPr>
              <a:t> unclear </a:t>
            </a:r>
            <a:r>
              <a:rPr lang="en-US" sz="2400" spc="-10" dirty="0">
                <a:solidFill>
                  <a:srgbClr val="404040"/>
                </a:solidFill>
                <a:latin typeface="Carlito"/>
                <a:cs typeface="Carlito"/>
              </a:rPr>
              <a:t>payload </a:t>
            </a:r>
            <a:r>
              <a:rPr lang="en-US" sz="2400" spc="-25" dirty="0">
                <a:solidFill>
                  <a:srgbClr val="404040"/>
                </a:solidFill>
                <a:latin typeface="Carlito"/>
                <a:cs typeface="Carlito"/>
              </a:rPr>
              <a:t>status </a:t>
            </a:r>
            <a:r>
              <a:rPr lang="en-US" sz="2400" dirty="0">
                <a:solidFill>
                  <a:srgbClr val="404040"/>
                </a:solidFill>
                <a:latin typeface="Carlito"/>
                <a:cs typeface="Carlito"/>
              </a:rPr>
              <a:t>and </a:t>
            </a:r>
          </a:p>
          <a:p>
            <a:pPr marL="0" marR="337185" indent="0">
              <a:lnSpc>
                <a:spcPts val="2200"/>
              </a:lnSpc>
              <a:spcBef>
                <a:spcPts val="1440"/>
              </a:spcBef>
              <a:buNone/>
            </a:pPr>
            <a:r>
              <a:rPr lang="en-US" sz="2400" dirty="0">
                <a:solidFill>
                  <a:srgbClr val="404040"/>
                </a:solidFill>
                <a:latin typeface="Carlito"/>
                <a:cs typeface="Carlito"/>
              </a:rPr>
              <a:t> </a:t>
            </a:r>
            <a:r>
              <a:rPr lang="en-US" sz="2400" spc="-20" dirty="0">
                <a:solidFill>
                  <a:srgbClr val="404040"/>
                </a:solidFill>
                <a:latin typeface="Carlito"/>
                <a:cs typeface="Carlito"/>
              </a:rPr>
              <a:t>unfortunately </a:t>
            </a:r>
            <a:r>
              <a:rPr lang="en-US" sz="2400" spc="-5" dirty="0">
                <a:solidFill>
                  <a:srgbClr val="404040"/>
                </a:solidFill>
                <a:latin typeface="Carlito"/>
                <a:cs typeface="Carlito"/>
              </a:rPr>
              <a:t>one </a:t>
            </a:r>
            <a:r>
              <a:rPr lang="en-US" sz="2400" spc="-20" dirty="0">
                <a:solidFill>
                  <a:srgbClr val="404040"/>
                </a:solidFill>
                <a:latin typeface="Carlito"/>
                <a:cs typeface="Carlito"/>
              </a:rPr>
              <a:t>failed </a:t>
            </a:r>
            <a:r>
              <a:rPr lang="en-US" sz="2400" spc="-5" dirty="0">
                <a:solidFill>
                  <a:srgbClr val="404040"/>
                </a:solidFill>
                <a:latin typeface="Carlito"/>
                <a:cs typeface="Carlito"/>
              </a:rPr>
              <a:t>in</a:t>
            </a:r>
            <a:r>
              <a:rPr lang="en-US" sz="2400" spc="-40" dirty="0">
                <a:solidFill>
                  <a:srgbClr val="404040"/>
                </a:solidFill>
                <a:latin typeface="Carlito"/>
                <a:cs typeface="Carlito"/>
              </a:rPr>
              <a:t> </a:t>
            </a:r>
            <a:r>
              <a:rPr lang="en-US" sz="2400" spc="-15" dirty="0">
                <a:solidFill>
                  <a:srgbClr val="404040"/>
                </a:solidFill>
                <a:latin typeface="Carlito"/>
                <a:cs typeface="Carlito"/>
              </a:rPr>
              <a:t>flight.</a:t>
            </a:r>
            <a:endParaRPr lang="en-US" sz="24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a:extLst>
              <a:ext uri="{FF2B5EF4-FFF2-40B4-BE49-F238E27FC236}">
                <a16:creationId xmlns:a16="http://schemas.microsoft.com/office/drawing/2014/main" id="{575E1837-BBDB-4F49-8027-2C68265911A8}"/>
              </a:ext>
            </a:extLst>
          </p:cNvPr>
          <p:cNvSpPr/>
          <p:nvPr/>
        </p:nvSpPr>
        <p:spPr>
          <a:xfrm>
            <a:off x="5229122" y="3241434"/>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4000" y="1825625"/>
            <a:ext cx="4526844" cy="4351338"/>
          </a:xfrm>
          <a:prstGeom prst="rect">
            <a:avLst/>
          </a:prstGeom>
        </p:spPr>
        <p:txBody>
          <a:bodyPr>
            <a:normAutofit/>
          </a:body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 </a:t>
            </a:r>
            <a:r>
              <a:rPr lang="en-US" sz="2400" dirty="0">
                <a:solidFill>
                  <a:srgbClr val="404040"/>
                </a:solidFill>
                <a:latin typeface="Carlito"/>
                <a:cs typeface="Carlito"/>
              </a:rPr>
              <a:t>and  all </a:t>
            </a:r>
            <a:r>
              <a:rPr lang="en-US" sz="2400" spc="-20" dirty="0">
                <a:solidFill>
                  <a:srgbClr val="404040"/>
                </a:solidFill>
                <a:latin typeface="Carlito"/>
                <a:cs typeface="Carlito"/>
              </a:rPr>
              <a:t>are </a:t>
            </a:r>
            <a:r>
              <a:rPr lang="en-US" sz="2400" spc="-5" dirty="0">
                <a:solidFill>
                  <a:srgbClr val="404040"/>
                </a:solidFill>
                <a:latin typeface="Carlito"/>
                <a:cs typeface="Carlito"/>
              </a:rPr>
              <a:t>of </a:t>
            </a:r>
            <a:r>
              <a:rPr lang="en-US" sz="2400" dirty="0">
                <a:solidFill>
                  <a:srgbClr val="404040"/>
                </a:solidFill>
                <a:latin typeface="Carlito"/>
                <a:cs typeface="Carlito"/>
              </a:rPr>
              <a:t>the F9 B5 </a:t>
            </a:r>
            <a:r>
              <a:rPr lang="en-US" sz="2400" spc="-5" dirty="0">
                <a:solidFill>
                  <a:srgbClr val="404040"/>
                </a:solidFill>
                <a:latin typeface="Carlito"/>
                <a:cs typeface="Carlito"/>
              </a:rPr>
              <a:t>B10xx.x</a:t>
            </a:r>
            <a:r>
              <a:rPr lang="en-US" sz="2400" spc="-140" dirty="0">
                <a:solidFill>
                  <a:srgbClr val="404040"/>
                </a:solidFill>
                <a:latin typeface="Carlito"/>
                <a:cs typeface="Carlito"/>
              </a:rPr>
              <a:t> </a:t>
            </a:r>
            <a:r>
              <a:rPr lang="en-US" sz="2400" spc="-45" dirty="0">
                <a:solidFill>
                  <a:srgbClr val="404040"/>
                </a:solidFill>
                <a:latin typeface="Carlito"/>
                <a:cs typeface="Carlito"/>
              </a:rPr>
              <a:t>variety.</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42E98FDD-0B05-4E6B-8821-2ACB82D8A71F}"/>
              </a:ext>
            </a:extLst>
          </p:cNvPr>
          <p:cNvSpPr/>
          <p:nvPr/>
        </p:nvSpPr>
        <p:spPr>
          <a:xfrm>
            <a:off x="571723" y="1558322"/>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8578" y="4391377"/>
            <a:ext cx="9477021" cy="1785585"/>
          </a:xfrm>
          <a:prstGeom prst="rect">
            <a:avLst/>
          </a:prstGeom>
        </p:spPr>
        <p:txBody>
          <a:bodyPr lIns="91440" tIns="45720" rIns="91440" bIns="45720" anchor="t">
            <a:normAutofit/>
          </a:bodyPr>
          <a:lstStyle/>
          <a:p>
            <a:pPr marL="12700" marR="5080">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a:extLst>
              <a:ext uri="{FF2B5EF4-FFF2-40B4-BE49-F238E27FC236}">
                <a16:creationId xmlns:a16="http://schemas.microsoft.com/office/drawing/2014/main" id="{8215F595-AB19-4667-9A96-5D3F619E01E0}"/>
              </a:ext>
            </a:extLst>
          </p:cNvPr>
          <p:cNvSpPr/>
          <p:nvPr/>
        </p:nvSpPr>
        <p:spPr>
          <a:xfrm>
            <a:off x="654924" y="1924082"/>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12355"/>
            <a:ext cx="9745589" cy="1864607"/>
          </a:xfrm>
          <a:prstGeom prst="rect">
            <a:avLst/>
          </a:prstGeom>
        </p:spPr>
        <p:txBody>
          <a:bodyPr lIns="91440" tIns="45720" rIns="91440" bIns="45720" anchor="t"/>
          <a:lstStyle/>
          <a:p>
            <a:pPr marL="12700" marR="5080">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2017-03-20  </a:t>
            </a:r>
            <a:r>
              <a:rPr lang="en-US" sz="2400" spc="-25" dirty="0">
                <a:solidFill>
                  <a:srgbClr val="404040"/>
                </a:solidFill>
                <a:latin typeface="Carlito"/>
                <a:cs typeface="Carlito"/>
              </a:rPr>
              <a:t>inclusively.</a:t>
            </a:r>
            <a:endParaRPr lang="en-US" sz="2400" dirty="0">
              <a:latin typeface="Carlito"/>
              <a:cs typeface="Carlito"/>
            </a:endParaRPr>
          </a:p>
          <a:p>
            <a:pPr marL="12700" marR="464184">
              <a:lnSpc>
                <a:spcPct val="91800"/>
              </a:lnSpc>
              <a:spcBef>
                <a:spcPts val="1395"/>
              </a:spcBef>
            </a:pPr>
            <a:r>
              <a:rPr lang="en-US" sz="2400" spc="-20" dirty="0">
                <a:solidFill>
                  <a:srgbClr val="404040"/>
                </a:solidFill>
                <a:latin typeface="Carlito"/>
                <a:cs typeface="Carlito"/>
              </a:rPr>
              <a:t>There </a:t>
            </a:r>
            <a:r>
              <a:rPr lang="en-US" sz="2400" spc="-15" dirty="0">
                <a:solidFill>
                  <a:srgbClr val="404040"/>
                </a:solidFill>
                <a:latin typeface="Carlito"/>
                <a:cs typeface="Carlito"/>
              </a:rPr>
              <a:t>are two </a:t>
            </a:r>
            <a:r>
              <a:rPr lang="en-US" sz="2400" dirty="0">
                <a:solidFill>
                  <a:srgbClr val="404040"/>
                </a:solidFill>
                <a:latin typeface="Carlito"/>
                <a:cs typeface="Carlito"/>
              </a:rPr>
              <a:t>types </a:t>
            </a:r>
            <a:r>
              <a:rPr lang="en-US" sz="2400" spc="-5" dirty="0">
                <a:solidFill>
                  <a:srgbClr val="404040"/>
                </a:solidFill>
                <a:latin typeface="Carlito"/>
                <a:cs typeface="Carlito"/>
              </a:rPr>
              <a:t>of successful</a:t>
            </a:r>
            <a:r>
              <a:rPr lang="en-US" sz="2400" spc="-95" dirty="0">
                <a:solidFill>
                  <a:srgbClr val="404040"/>
                </a:solidFill>
                <a:latin typeface="Carlito"/>
                <a:cs typeface="Carlito"/>
              </a:rPr>
              <a:t> </a:t>
            </a:r>
            <a:r>
              <a:rPr lang="en-US" sz="2400" dirty="0">
                <a:solidFill>
                  <a:srgbClr val="404040"/>
                </a:solidFill>
                <a:latin typeface="Carlito"/>
                <a:cs typeface="Carlito"/>
              </a:rPr>
              <a:t>landing  </a:t>
            </a:r>
            <a:r>
              <a:rPr lang="en-US" sz="2400" spc="-20" dirty="0">
                <a:solidFill>
                  <a:srgbClr val="404040"/>
                </a:solidFill>
                <a:latin typeface="Carlito"/>
                <a:cs typeface="Carlito"/>
              </a:rPr>
              <a:t>outcomes: drone </a:t>
            </a:r>
            <a:r>
              <a:rPr lang="en-US" sz="2400" spc="-5" dirty="0">
                <a:solidFill>
                  <a:srgbClr val="404040"/>
                </a:solidFill>
                <a:latin typeface="Carlito"/>
                <a:cs typeface="Carlito"/>
              </a:rPr>
              <a:t>ship </a:t>
            </a:r>
            <a:r>
              <a:rPr lang="en-US" sz="2400" dirty="0">
                <a:solidFill>
                  <a:srgbClr val="404040"/>
                </a:solidFill>
                <a:latin typeface="Carlito"/>
                <a:cs typeface="Carlito"/>
              </a:rPr>
              <a:t>and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landings.</a:t>
            </a:r>
            <a:endParaRPr lang="en-US" sz="2400" dirty="0">
              <a:latin typeface="Carlito"/>
              <a:cs typeface="Carlito"/>
            </a:endParaRPr>
          </a:p>
          <a:p>
            <a:pPr marL="12700" marR="561975">
              <a:lnSpc>
                <a:spcPts val="2300"/>
              </a:lnSpc>
              <a:spcBef>
                <a:spcPts val="1160"/>
              </a:spcBef>
            </a:pPr>
            <a:r>
              <a:rPr lang="en-US" sz="2400" spc="-20" dirty="0">
                <a:solidFill>
                  <a:srgbClr val="404040"/>
                </a:solidFill>
                <a:latin typeface="Carlito"/>
                <a:cs typeface="Carlito"/>
              </a:rPr>
              <a:t>There were </a:t>
            </a:r>
            <a:r>
              <a:rPr lang="en-US" sz="2400" dirty="0">
                <a:solidFill>
                  <a:srgbClr val="404040"/>
                </a:solidFill>
                <a:latin typeface="Carlito"/>
                <a:cs typeface="Carlito"/>
              </a:rPr>
              <a:t>8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135" dirty="0">
                <a:solidFill>
                  <a:srgbClr val="404040"/>
                </a:solidFill>
                <a:latin typeface="Carlito"/>
                <a:cs typeface="Carlito"/>
              </a:rPr>
              <a:t> </a:t>
            </a:r>
            <a:r>
              <a:rPr lang="en-US" sz="2400" spc="-25" dirty="0">
                <a:solidFill>
                  <a:srgbClr val="404040"/>
                </a:solidFill>
                <a:latin typeface="Carlito"/>
                <a:cs typeface="Carlito"/>
              </a:rPr>
              <a:t>total  </a:t>
            </a:r>
            <a:r>
              <a:rPr lang="en-US" sz="2400" spc="-5" dirty="0">
                <a:solidFill>
                  <a:srgbClr val="404040"/>
                </a:solidFill>
                <a:latin typeface="Carlito"/>
                <a:cs typeface="Carlito"/>
              </a:rPr>
              <a:t>during </a:t>
            </a:r>
            <a:r>
              <a:rPr lang="en-US" sz="2400" dirty="0">
                <a:solidFill>
                  <a:srgbClr val="404040"/>
                </a:solidFill>
                <a:latin typeface="Carlito"/>
                <a:cs typeface="Carlito"/>
              </a:rPr>
              <a:t>this </a:t>
            </a:r>
            <a:r>
              <a:rPr lang="en-US" sz="2400" spc="-5" dirty="0">
                <a:solidFill>
                  <a:srgbClr val="404040"/>
                </a:solidFill>
                <a:latin typeface="Carlito"/>
                <a:cs typeface="Carlito"/>
              </a:rPr>
              <a:t>time</a:t>
            </a:r>
            <a:r>
              <a:rPr lang="en-US" sz="2400" spc="-85" dirty="0">
                <a:solidFill>
                  <a:srgbClr val="404040"/>
                </a:solidFill>
                <a:latin typeface="Carlito"/>
                <a:cs typeface="Carlito"/>
              </a:rPr>
              <a:t> </a:t>
            </a:r>
            <a:r>
              <a:rPr lang="en-US" sz="2400" spc="-5" dirty="0">
                <a:solidFill>
                  <a:srgbClr val="404040"/>
                </a:solidFill>
                <a:latin typeface="Carlito"/>
                <a:cs typeface="Carlito"/>
              </a:rPr>
              <a:t>period</a:t>
            </a:r>
            <a:endParaRPr lang="en-US" sz="24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a:extLst>
              <a:ext uri="{FF2B5EF4-FFF2-40B4-BE49-F238E27FC236}">
                <a16:creationId xmlns:a16="http://schemas.microsoft.com/office/drawing/2014/main" id="{19CC85B7-C5E2-4593-A181-6D473596518C}"/>
              </a:ext>
            </a:extLst>
          </p:cNvPr>
          <p:cNvSpPr/>
          <p:nvPr/>
        </p:nvSpPr>
        <p:spPr>
          <a:xfrm>
            <a:off x="770010" y="1602518"/>
            <a:ext cx="6500033"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8799"/>
            <a:ext cx="9745589" cy="1174045"/>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Carlito"/>
                <a:cs typeface="Carlito"/>
              </a:rPr>
              <a:t>The left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relative </a:t>
            </a:r>
            <a:r>
              <a:rPr lang="en-US" sz="2400" spc="-5" dirty="0">
                <a:solidFill>
                  <a:srgbClr val="404040"/>
                </a:solidFill>
                <a:latin typeface="Carlito"/>
                <a:cs typeface="Carlito"/>
              </a:rPr>
              <a:t>US </a:t>
            </a:r>
            <a:r>
              <a:rPr lang="en-US" sz="2400" dirty="0">
                <a:solidFill>
                  <a:srgbClr val="404040"/>
                </a:solidFill>
                <a:latin typeface="Carlito"/>
                <a:cs typeface="Carlito"/>
              </a:rPr>
              <a:t>map. </a:t>
            </a:r>
            <a:r>
              <a:rPr lang="en-US" sz="2400" spc="-5" dirty="0">
                <a:solidFill>
                  <a:srgbClr val="404040"/>
                </a:solidFill>
                <a:latin typeface="Carlito"/>
                <a:cs typeface="Carlito"/>
              </a:rPr>
              <a:t>The right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sz="2400" dirty="0">
              <a:latin typeface="Carlito"/>
              <a:cs typeface="Carlito"/>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6" name="object 4">
            <a:extLst>
              <a:ext uri="{FF2B5EF4-FFF2-40B4-BE49-F238E27FC236}">
                <a16:creationId xmlns:a16="http://schemas.microsoft.com/office/drawing/2014/main" id="{6EFEDFE9-1358-4F8E-9055-09CD9ED9EF0B}"/>
              </a:ext>
            </a:extLst>
          </p:cNvPr>
          <p:cNvSpPr/>
          <p:nvPr/>
        </p:nvSpPr>
        <p:spPr>
          <a:xfrm>
            <a:off x="734028" y="2812283"/>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a:lnSpc>
                <a:spcPts val="2305"/>
              </a:lnSpc>
              <a:spcBef>
                <a:spcPts val="100"/>
              </a:spcBef>
            </a:pPr>
            <a:r>
              <a:rPr lang="en-US" sz="2400" spc="-25" dirty="0">
                <a:solidFill>
                  <a:srgbClr val="404040"/>
                </a:solidFill>
                <a:latin typeface="Carlito"/>
                <a:cs typeface="Carlito"/>
              </a:rPr>
              <a:t>Clusters </a:t>
            </a:r>
            <a:r>
              <a:rPr lang="en-US" sz="2400" spc="-5" dirty="0">
                <a:solidFill>
                  <a:srgbClr val="404040"/>
                </a:solidFill>
                <a:latin typeface="Carlito"/>
                <a:cs typeface="Carlito"/>
              </a:rPr>
              <a:t>on </a:t>
            </a:r>
            <a:r>
              <a:rPr lang="en-US" sz="2400" spc="-15" dirty="0">
                <a:solidFill>
                  <a:srgbClr val="404040"/>
                </a:solidFill>
                <a:latin typeface="Carlito"/>
                <a:cs typeface="Carlito"/>
              </a:rPr>
              <a:t>Folium </a:t>
            </a:r>
            <a:r>
              <a:rPr lang="en-US" sz="2400" dirty="0">
                <a:solidFill>
                  <a:srgbClr val="404040"/>
                </a:solidFill>
                <a:latin typeface="Carlito"/>
                <a:cs typeface="Carlito"/>
              </a:rPr>
              <a:t>map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20" dirty="0">
                <a:solidFill>
                  <a:srgbClr val="404040"/>
                </a:solidFill>
                <a:latin typeface="Carlito"/>
                <a:cs typeface="Carlito"/>
              </a:rPr>
              <a:t>clicked </a:t>
            </a:r>
            <a:r>
              <a:rPr lang="en-US" sz="2400" spc="-5" dirty="0">
                <a:solidFill>
                  <a:srgbClr val="404040"/>
                </a:solidFill>
                <a:latin typeface="Carlito"/>
                <a:cs typeface="Carlito"/>
              </a:rPr>
              <a:t>on </a:t>
            </a:r>
            <a:r>
              <a:rPr lang="en-US" sz="2400" spc="-20" dirty="0">
                <a:solidFill>
                  <a:srgbClr val="404040"/>
                </a:solidFill>
                <a:latin typeface="Carlito"/>
                <a:cs typeface="Carlito"/>
              </a:rPr>
              <a:t>to display </a:t>
            </a:r>
            <a:r>
              <a:rPr lang="en-US" sz="2400" dirty="0">
                <a:solidFill>
                  <a:srgbClr val="404040"/>
                </a:solidFill>
                <a:latin typeface="Carlito"/>
                <a:cs typeface="Carlito"/>
              </a:rPr>
              <a:t>each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t>
            </a:r>
            <a:r>
              <a:rPr lang="en-US" sz="2400" spc="-5" dirty="0">
                <a:solidFill>
                  <a:srgbClr val="404040"/>
                </a:solidFill>
                <a:latin typeface="Carlito"/>
                <a:cs typeface="Carlito"/>
              </a:rPr>
              <a:t>(green icon) </a:t>
            </a:r>
            <a:r>
              <a:rPr lang="en-US" sz="2400" dirty="0">
                <a:solidFill>
                  <a:srgbClr val="404040"/>
                </a:solidFill>
                <a:latin typeface="Carlito"/>
                <a:cs typeface="Carlito"/>
              </a:rPr>
              <a:t>and</a:t>
            </a:r>
            <a:r>
              <a:rPr lang="en-US" sz="2400" spc="5" dirty="0">
                <a:solidFill>
                  <a:srgbClr val="404040"/>
                </a:solidFill>
                <a:latin typeface="Carlito"/>
                <a:cs typeface="Carlito"/>
              </a:rPr>
              <a:t> </a:t>
            </a:r>
            <a:r>
              <a:rPr lang="en-US" sz="2400" spc="-20" dirty="0">
                <a:solidFill>
                  <a:srgbClr val="404040"/>
                </a:solidFill>
                <a:latin typeface="Carlito"/>
                <a:cs typeface="Carlito"/>
              </a:rPr>
              <a:t>failed</a:t>
            </a:r>
            <a:endParaRPr lang="en-US" sz="2400" dirty="0">
              <a:latin typeface="Carlito"/>
              <a:cs typeface="Carlito"/>
            </a:endParaRPr>
          </a:p>
          <a:p>
            <a:pPr marL="12700">
              <a:lnSpc>
                <a:spcPts val="2305"/>
              </a:lnSpc>
            </a:pPr>
            <a:r>
              <a:rPr lang="en-US" sz="2400" spc="-5" dirty="0">
                <a:solidFill>
                  <a:srgbClr val="404040"/>
                </a:solidFill>
                <a:latin typeface="Carlito"/>
                <a:cs typeface="Carlito"/>
              </a:rPr>
              <a:t>landing </a:t>
            </a:r>
            <a:r>
              <a:rPr lang="en-US" sz="2400" spc="-15" dirty="0">
                <a:solidFill>
                  <a:srgbClr val="404040"/>
                </a:solidFill>
                <a:latin typeface="Carlito"/>
                <a:cs typeface="Carlito"/>
              </a:rPr>
              <a:t>(red </a:t>
            </a:r>
            <a:r>
              <a:rPr lang="en-US" sz="2400" spc="-5" dirty="0">
                <a:solidFill>
                  <a:srgbClr val="404040"/>
                </a:solidFill>
                <a:latin typeface="Carlito"/>
                <a:cs typeface="Carlito"/>
              </a:rPr>
              <a:t>icon). </a:t>
            </a:r>
            <a:r>
              <a:rPr lang="en-US" sz="2400" dirty="0">
                <a:solidFill>
                  <a:srgbClr val="404040"/>
                </a:solidFill>
                <a:latin typeface="Carlito"/>
                <a:cs typeface="Carlito"/>
              </a:rPr>
              <a:t>In this </a:t>
            </a:r>
            <a:r>
              <a:rPr lang="en-US" sz="2400" spc="-25" dirty="0">
                <a:solidFill>
                  <a:srgbClr val="404040"/>
                </a:solidFill>
                <a:latin typeface="Carlito"/>
                <a:cs typeface="Carlito"/>
              </a:rPr>
              <a:t>example </a:t>
            </a:r>
            <a:r>
              <a:rPr lang="en-US" sz="2400" spc="-40" dirty="0">
                <a:solidFill>
                  <a:srgbClr val="404040"/>
                </a:solidFill>
                <a:latin typeface="Carlito"/>
                <a:cs typeface="Carlito"/>
              </a:rPr>
              <a:t>VAFB </a:t>
            </a:r>
            <a:r>
              <a:rPr lang="en-US" sz="2400" spc="-5" dirty="0">
                <a:solidFill>
                  <a:srgbClr val="404040"/>
                </a:solidFill>
                <a:latin typeface="Carlito"/>
                <a:cs typeface="Carlito"/>
              </a:rPr>
              <a:t>SLC-4E </a:t>
            </a:r>
            <a:r>
              <a:rPr lang="en-US" sz="2400" spc="-20" dirty="0">
                <a:solidFill>
                  <a:srgbClr val="404040"/>
                </a:solidFill>
                <a:latin typeface="Carlito"/>
                <a:cs typeface="Carlito"/>
              </a:rPr>
              <a:t>shows </a:t>
            </a:r>
            <a:r>
              <a:rPr lang="en-US" sz="2400" dirty="0">
                <a:solidFill>
                  <a:srgbClr val="404040"/>
                </a:solidFill>
                <a:latin typeface="Carlito"/>
                <a:cs typeface="Carlito"/>
              </a:rPr>
              <a:t>4 </a:t>
            </a:r>
            <a:r>
              <a:rPr lang="en-US" sz="2400" spc="-5" dirty="0">
                <a:solidFill>
                  <a:srgbClr val="404040"/>
                </a:solidFill>
                <a:latin typeface="Carlito"/>
                <a:cs typeface="Carlito"/>
              </a:rPr>
              <a:t>successful landings </a:t>
            </a:r>
            <a:r>
              <a:rPr lang="en-US" sz="2400" dirty="0">
                <a:solidFill>
                  <a:srgbClr val="404040"/>
                </a:solidFill>
                <a:latin typeface="Carlito"/>
                <a:cs typeface="Carlito"/>
              </a:rPr>
              <a:t>and 6 </a:t>
            </a:r>
            <a:r>
              <a:rPr lang="en-US" sz="2400" spc="-20" dirty="0">
                <a:solidFill>
                  <a:srgbClr val="404040"/>
                </a:solidFill>
                <a:latin typeface="Carlito"/>
                <a:cs typeface="Carlito"/>
              </a:rPr>
              <a:t>failed</a:t>
            </a:r>
            <a:r>
              <a:rPr lang="en-US" sz="2400" spc="-65" dirty="0">
                <a:solidFill>
                  <a:srgbClr val="404040"/>
                </a:solidFill>
                <a:latin typeface="Carlito"/>
                <a:cs typeface="Carlito"/>
              </a:rPr>
              <a:t> </a:t>
            </a:r>
            <a:r>
              <a:rPr lang="en-US" sz="2400" spc="-5" dirty="0">
                <a:solidFill>
                  <a:srgbClr val="404040"/>
                </a:solidFill>
                <a:latin typeface="Carlito"/>
                <a:cs typeface="Carlito"/>
              </a:rPr>
              <a:t>landings.</a:t>
            </a:r>
            <a:endParaRPr lang="en-US" sz="2400" dirty="0">
              <a:latin typeface="Carlito"/>
              <a:cs typeface="Carlito"/>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6" name="object 4">
            <a:extLst>
              <a:ext uri="{FF2B5EF4-FFF2-40B4-BE49-F238E27FC236}">
                <a16:creationId xmlns:a16="http://schemas.microsoft.com/office/drawing/2014/main" id="{9F897EE8-48A5-4A70-82DB-FF0236B942B0}"/>
              </a:ext>
            </a:extLst>
          </p:cNvPr>
          <p:cNvSpPr/>
          <p:nvPr/>
        </p:nvSpPr>
        <p:spPr>
          <a:xfrm>
            <a:off x="2832548" y="3235056"/>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12700" marR="5080" algn="just">
              <a:lnSpc>
                <a:spcPct val="80000"/>
              </a:lnSpc>
              <a:spcBef>
                <a:spcPts val="585"/>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6" name="object 4">
            <a:extLst>
              <a:ext uri="{FF2B5EF4-FFF2-40B4-BE49-F238E27FC236}">
                <a16:creationId xmlns:a16="http://schemas.microsoft.com/office/drawing/2014/main" id="{CECCA8C7-077B-4639-9025-17F9D35430B3}"/>
              </a:ext>
            </a:extLst>
          </p:cNvPr>
          <p:cNvSpPr/>
          <p:nvPr/>
        </p:nvSpPr>
        <p:spPr>
          <a:xfrm>
            <a:off x="2087942" y="3848100"/>
            <a:ext cx="6260415" cy="1286199"/>
          </a:xfrm>
          <a:prstGeom prst="rect">
            <a:avLst/>
          </a:prstGeom>
          <a:blipFill>
            <a:blip r:embed="rId4" cstate="print"/>
            <a:stretch>
              <a:fillRect/>
            </a:stretch>
          </a:blipFill>
        </p:spPr>
        <p:txBody>
          <a:bodyPr wrap="square" lIns="0" tIns="0" rIns="0" bIns="0" rtlCol="0"/>
          <a:lstStyle/>
          <a:p>
            <a:endParaRPr/>
          </a:p>
        </p:txBody>
      </p:sp>
      <p:grpSp>
        <p:nvGrpSpPr>
          <p:cNvPr id="7" name="object 5">
            <a:extLst>
              <a:ext uri="{FF2B5EF4-FFF2-40B4-BE49-F238E27FC236}">
                <a16:creationId xmlns:a16="http://schemas.microsoft.com/office/drawing/2014/main" id="{B3CD2F08-B5A4-4872-8E5F-DF9085A2DC44}"/>
              </a:ext>
            </a:extLst>
          </p:cNvPr>
          <p:cNvGrpSpPr/>
          <p:nvPr/>
        </p:nvGrpSpPr>
        <p:grpSpPr>
          <a:xfrm>
            <a:off x="2247689" y="5470326"/>
            <a:ext cx="6180029" cy="1286199"/>
            <a:chOff x="2802635" y="3552444"/>
            <a:chExt cx="7505700" cy="1562100"/>
          </a:xfrm>
        </p:grpSpPr>
        <p:sp>
          <p:nvSpPr>
            <p:cNvPr id="9" name="object 6">
              <a:extLst>
                <a:ext uri="{FF2B5EF4-FFF2-40B4-BE49-F238E27FC236}">
                  <a16:creationId xmlns:a16="http://schemas.microsoft.com/office/drawing/2014/main" id="{D6974BDB-C36B-4EEA-9F65-658430F47443}"/>
                </a:ext>
              </a:extLst>
            </p:cNvPr>
            <p:cNvSpPr/>
            <p:nvPr/>
          </p:nvSpPr>
          <p:spPr>
            <a:xfrm>
              <a:off x="2802635" y="3552444"/>
              <a:ext cx="3409188" cy="1514855"/>
            </a:xfrm>
            <a:prstGeom prst="rect">
              <a:avLst/>
            </a:prstGeom>
            <a:blipFill>
              <a:blip r:embed="rId5"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B8FCD13D-C303-48A8-93C3-ADD22E387D10}"/>
                </a:ext>
              </a:extLst>
            </p:cNvPr>
            <p:cNvSpPr/>
            <p:nvPr/>
          </p:nvSpPr>
          <p:spPr>
            <a:xfrm>
              <a:off x="6211823" y="3552444"/>
              <a:ext cx="4096512" cy="1562099"/>
            </a:xfrm>
            <a:prstGeom prst="rect">
              <a:avLst/>
            </a:prstGeom>
            <a:blipFill>
              <a:blip r:embed="rId6"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spcBef>
                <a:spcPts val="340"/>
              </a:spcBef>
            </a:pPr>
            <a:r>
              <a:rPr lang="en-US" sz="2400" spc="-5" dirty="0">
                <a:solidFill>
                  <a:srgbClr val="404040"/>
                </a:solidFill>
                <a:latin typeface="Carlito"/>
                <a:cs typeface="Carlito"/>
              </a:rPr>
              <a:t>This is </a:t>
            </a:r>
            <a:r>
              <a:rPr lang="en-US" sz="2400" dirty="0">
                <a:solidFill>
                  <a:srgbClr val="404040"/>
                </a:solidFill>
                <a:latin typeface="Carlito"/>
                <a:cs typeface="Carlito"/>
              </a:rPr>
              <a:t>the </a:t>
            </a:r>
            <a:r>
              <a:rPr lang="en-US" sz="2400" spc="-5" dirty="0">
                <a:solidFill>
                  <a:srgbClr val="404040"/>
                </a:solidFill>
                <a:latin typeface="Carlito"/>
                <a:cs typeface="Carlito"/>
              </a:rPr>
              <a:t>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CCAFS </a:t>
            </a:r>
            <a:r>
              <a:rPr lang="en-US" sz="2400" spc="-10" dirty="0">
                <a:solidFill>
                  <a:srgbClr val="404040"/>
                </a:solidFill>
                <a:latin typeface="Carlito"/>
                <a:cs typeface="Carlito"/>
              </a:rPr>
              <a:t>LC-40 </a:t>
            </a:r>
            <a:r>
              <a:rPr lang="en-US" sz="2400" spc="-5" dirty="0">
                <a:solidFill>
                  <a:srgbClr val="404040"/>
                </a:solidFill>
                <a:latin typeface="Carlito"/>
                <a:cs typeface="Carlito"/>
              </a:rPr>
              <a:t>is </a:t>
            </a:r>
            <a:r>
              <a:rPr lang="en-US" sz="2400" dirty="0">
                <a:solidFill>
                  <a:srgbClr val="404040"/>
                </a:solidFill>
                <a:latin typeface="Carlito"/>
                <a:cs typeface="Carlito"/>
              </a:rPr>
              <a:t>the </a:t>
            </a:r>
            <a:r>
              <a:rPr lang="en-US" sz="2400" spc="-5" dirty="0">
                <a:solidFill>
                  <a:srgbClr val="404040"/>
                </a:solidFill>
                <a:latin typeface="Carlito"/>
                <a:cs typeface="Carlito"/>
              </a:rPr>
              <a:t>old name of  CCAFS SLC-40 </a:t>
            </a:r>
            <a:r>
              <a:rPr lang="en-US" sz="2400" dirty="0">
                <a:solidFill>
                  <a:srgbClr val="404040"/>
                </a:solidFill>
                <a:latin typeface="Carlito"/>
                <a:cs typeface="Carlito"/>
              </a:rPr>
              <a:t>so </a:t>
            </a:r>
            <a:r>
              <a:rPr lang="en-US" sz="2400" spc="-5" dirty="0">
                <a:solidFill>
                  <a:srgbClr val="404040"/>
                </a:solidFill>
                <a:latin typeface="Carlito"/>
                <a:cs typeface="Carlito"/>
              </a:rPr>
              <a:t>CCAFS </a:t>
            </a:r>
            <a:r>
              <a:rPr lang="en-US" sz="2400" dirty="0">
                <a:solidFill>
                  <a:srgbClr val="404040"/>
                </a:solidFill>
                <a:latin typeface="Carlito"/>
                <a:cs typeface="Carlito"/>
              </a:rPr>
              <a:t>and </a:t>
            </a:r>
            <a:r>
              <a:rPr lang="en-US" sz="2400" spc="-5" dirty="0">
                <a:solidFill>
                  <a:srgbClr val="404040"/>
                </a:solidFill>
                <a:latin typeface="Carlito"/>
                <a:cs typeface="Carlito"/>
              </a:rPr>
              <a:t>KSC </a:t>
            </a:r>
            <a:r>
              <a:rPr lang="en-US" sz="2400" spc="-35" dirty="0">
                <a:solidFill>
                  <a:srgbClr val="404040"/>
                </a:solidFill>
                <a:latin typeface="Carlito"/>
                <a:cs typeface="Carlito"/>
              </a:rPr>
              <a:t>have </a:t>
            </a:r>
            <a:r>
              <a:rPr lang="en-US" sz="2400" dirty="0">
                <a:solidFill>
                  <a:srgbClr val="404040"/>
                </a:solidFill>
                <a:latin typeface="Carlito"/>
                <a:cs typeface="Carlito"/>
              </a:rPr>
              <a:t>the </a:t>
            </a:r>
            <a:r>
              <a:rPr lang="en-US" sz="2400" spc="-5" dirty="0">
                <a:solidFill>
                  <a:srgbClr val="404040"/>
                </a:solidFill>
                <a:latin typeface="Carlito"/>
                <a:cs typeface="Carlito"/>
              </a:rPr>
              <a:t>same amount </a:t>
            </a:r>
            <a:r>
              <a:rPr lang="en-US" sz="2400" dirty="0">
                <a:solidFill>
                  <a:srgbClr val="404040"/>
                </a:solidFill>
                <a:latin typeface="Carlito"/>
                <a:cs typeface="Carlito"/>
              </a:rPr>
              <a:t>of </a:t>
            </a:r>
            <a:r>
              <a:rPr lang="en-US" sz="2400" spc="-5" dirty="0">
                <a:solidFill>
                  <a:srgbClr val="404040"/>
                </a:solidFill>
                <a:latin typeface="Carlito"/>
                <a:cs typeface="Carlito"/>
              </a:rPr>
              <a:t>successful landings, but </a:t>
            </a:r>
            <a:r>
              <a:rPr lang="en-US" sz="2400" dirty="0">
                <a:solidFill>
                  <a:srgbClr val="404040"/>
                </a:solidFill>
                <a:latin typeface="Carlito"/>
                <a:cs typeface="Carlito"/>
              </a:rPr>
              <a:t>a majority of the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where </a:t>
            </a:r>
            <a:r>
              <a:rPr lang="en-US" sz="2400" spc="-20" dirty="0">
                <a:solidFill>
                  <a:srgbClr val="404040"/>
                </a:solidFill>
                <a:latin typeface="Carlito"/>
                <a:cs typeface="Carlito"/>
              </a:rPr>
              <a:t>performed </a:t>
            </a:r>
            <a:r>
              <a:rPr lang="en-US" sz="2400" spc="-25" dirty="0">
                <a:solidFill>
                  <a:srgbClr val="404040"/>
                </a:solidFill>
                <a:latin typeface="Carlito"/>
                <a:cs typeface="Carlito"/>
              </a:rPr>
              <a:t>before </a:t>
            </a:r>
            <a:r>
              <a:rPr lang="en-US" sz="2400" dirty="0">
                <a:solidFill>
                  <a:srgbClr val="404040"/>
                </a:solidFill>
                <a:latin typeface="Carlito"/>
                <a:cs typeface="Carlito"/>
              </a:rPr>
              <a:t>the </a:t>
            </a:r>
            <a:r>
              <a:rPr lang="en-US" sz="2400" spc="-5" dirty="0">
                <a:solidFill>
                  <a:srgbClr val="404040"/>
                </a:solidFill>
                <a:latin typeface="Carlito"/>
                <a:cs typeface="Carlito"/>
              </a:rPr>
              <a:t>name </a:t>
            </a:r>
            <a:r>
              <a:rPr lang="en-US" sz="2400" dirty="0">
                <a:solidFill>
                  <a:srgbClr val="404040"/>
                </a:solidFill>
                <a:latin typeface="Carlito"/>
                <a:cs typeface="Carlito"/>
              </a:rPr>
              <a:t>change. </a:t>
            </a:r>
            <a:r>
              <a:rPr lang="en-US" sz="2400" spc="-40" dirty="0">
                <a:solidFill>
                  <a:srgbClr val="404040"/>
                </a:solidFill>
                <a:latin typeface="Carlito"/>
                <a:cs typeface="Carlito"/>
              </a:rPr>
              <a:t>VAFB </a:t>
            </a:r>
            <a:r>
              <a:rPr lang="en-US" sz="2400" spc="-5" dirty="0">
                <a:solidFill>
                  <a:srgbClr val="404040"/>
                </a:solidFill>
                <a:latin typeface="Carlito"/>
                <a:cs typeface="Carlito"/>
              </a:rPr>
              <a:t>has </a:t>
            </a:r>
            <a:r>
              <a:rPr lang="en-US" sz="2400" dirty="0">
                <a:solidFill>
                  <a:srgbClr val="404040"/>
                </a:solidFill>
                <a:latin typeface="Carlito"/>
                <a:cs typeface="Carlito"/>
              </a:rPr>
              <a:t>the </a:t>
            </a:r>
            <a:r>
              <a:rPr lang="en-US" sz="2400" spc="-20" dirty="0">
                <a:solidFill>
                  <a:srgbClr val="404040"/>
                </a:solidFill>
                <a:latin typeface="Carlito"/>
                <a:cs typeface="Carlito"/>
              </a:rPr>
              <a:t>smallest share </a:t>
            </a:r>
            <a:r>
              <a:rPr lang="en-US" sz="2400" spc="-5" dirty="0">
                <a:solidFill>
                  <a:srgbClr val="404040"/>
                </a:solidFill>
                <a:latin typeface="Carlito"/>
                <a:cs typeface="Carlito"/>
              </a:rPr>
              <a:t>of 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This </a:t>
            </a:r>
            <a:r>
              <a:rPr lang="en-US" sz="2400" spc="-25" dirty="0">
                <a:solidFill>
                  <a:srgbClr val="404040"/>
                </a:solidFill>
                <a:latin typeface="Carlito"/>
                <a:cs typeface="Carlito"/>
              </a:rPr>
              <a:t>may </a:t>
            </a:r>
            <a:r>
              <a:rPr lang="en-US" sz="2400" dirty="0">
                <a:solidFill>
                  <a:srgbClr val="404040"/>
                </a:solidFill>
                <a:latin typeface="Carlito"/>
                <a:cs typeface="Carlito"/>
              </a:rPr>
              <a:t>be due </a:t>
            </a:r>
            <a:r>
              <a:rPr lang="en-US" sz="2400" spc="-20" dirty="0">
                <a:solidFill>
                  <a:srgbClr val="404040"/>
                </a:solidFill>
                <a:latin typeface="Carlito"/>
                <a:cs typeface="Carlito"/>
              </a:rPr>
              <a:t>to </a:t>
            </a:r>
            <a:r>
              <a:rPr lang="en-US" sz="2400" spc="-5" dirty="0">
                <a:solidFill>
                  <a:srgbClr val="404040"/>
                </a:solidFill>
                <a:latin typeface="Carlito"/>
                <a:cs typeface="Carlito"/>
              </a:rPr>
              <a:t>smaller sample </a:t>
            </a:r>
            <a:r>
              <a:rPr lang="en-US" sz="2400" dirty="0">
                <a:solidFill>
                  <a:srgbClr val="404040"/>
                </a:solidFill>
                <a:latin typeface="Carlito"/>
                <a:cs typeface="Carlito"/>
              </a:rPr>
              <a:t>and </a:t>
            </a:r>
            <a:r>
              <a:rPr lang="en-US" sz="2400" spc="-5" dirty="0">
                <a:solidFill>
                  <a:srgbClr val="404040"/>
                </a:solidFill>
                <a:latin typeface="Carlito"/>
                <a:cs typeface="Carlito"/>
              </a:rPr>
              <a:t>increase in </a:t>
            </a:r>
            <a:r>
              <a:rPr lang="en-US" sz="2400" spc="-15" dirty="0">
                <a:solidFill>
                  <a:srgbClr val="404040"/>
                </a:solidFill>
                <a:latin typeface="Carlito"/>
                <a:cs typeface="Carlito"/>
              </a:rPr>
              <a:t>difficulty </a:t>
            </a:r>
            <a:r>
              <a:rPr lang="en-US" sz="2400" spc="-5" dirty="0">
                <a:solidFill>
                  <a:srgbClr val="404040"/>
                </a:solidFill>
                <a:latin typeface="Carlito"/>
                <a:cs typeface="Carlito"/>
              </a:rPr>
              <a:t>of </a:t>
            </a:r>
            <a:r>
              <a:rPr lang="en-US" sz="2400" dirty="0">
                <a:solidFill>
                  <a:srgbClr val="404040"/>
                </a:solidFill>
                <a:latin typeface="Carlito"/>
                <a:cs typeface="Carlito"/>
              </a:rPr>
              <a:t>launching </a:t>
            </a:r>
            <a:r>
              <a:rPr lang="en-US" sz="2400" spc="-5" dirty="0">
                <a:solidFill>
                  <a:srgbClr val="404040"/>
                </a:solidFill>
                <a:latin typeface="Carlito"/>
                <a:cs typeface="Carlito"/>
              </a:rPr>
              <a:t>in </a:t>
            </a:r>
            <a:r>
              <a:rPr lang="en-US" sz="2400" dirty="0">
                <a:solidFill>
                  <a:srgbClr val="404040"/>
                </a:solidFill>
                <a:latin typeface="Carlito"/>
                <a:cs typeface="Carlito"/>
              </a:rPr>
              <a:t>the </a:t>
            </a:r>
            <a:r>
              <a:rPr lang="en-US" sz="2400" spc="-25" dirty="0">
                <a:solidFill>
                  <a:srgbClr val="404040"/>
                </a:solidFill>
                <a:latin typeface="Carlito"/>
                <a:cs typeface="Carlito"/>
              </a:rPr>
              <a:t>west</a:t>
            </a:r>
            <a:r>
              <a:rPr lang="en-US" sz="2400" spc="-65" dirty="0">
                <a:solidFill>
                  <a:srgbClr val="404040"/>
                </a:solidFill>
                <a:latin typeface="Carlito"/>
                <a:cs typeface="Carlito"/>
              </a:rPr>
              <a:t> </a:t>
            </a:r>
            <a:r>
              <a:rPr lang="en-US" sz="2400" spc="-10" dirty="0">
                <a:solidFill>
                  <a:srgbClr val="404040"/>
                </a:solidFill>
                <a:latin typeface="Carlito"/>
                <a:cs typeface="Carlito"/>
              </a:rPr>
              <a:t>coast.</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
        <p:nvSpPr>
          <p:cNvPr id="6" name="object 4">
            <a:extLst>
              <a:ext uri="{FF2B5EF4-FFF2-40B4-BE49-F238E27FC236}">
                <a16:creationId xmlns:a16="http://schemas.microsoft.com/office/drawing/2014/main" id="{36C632B1-4498-411F-B9B3-8B33C4F87069}"/>
              </a:ext>
            </a:extLst>
          </p:cNvPr>
          <p:cNvSpPr/>
          <p:nvPr/>
        </p:nvSpPr>
        <p:spPr>
          <a:xfrm>
            <a:off x="3525012" y="3921755"/>
            <a:ext cx="2570988" cy="2581656"/>
          </a:xfrm>
          <a:prstGeom prst="rect">
            <a:avLst/>
          </a:prstGeom>
          <a:blipFill>
            <a:blip r:embed="rId4"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89ECD0F2-58A0-4EBB-BA00-B46051EB5059}"/>
              </a:ext>
            </a:extLst>
          </p:cNvPr>
          <p:cNvSpPr/>
          <p:nvPr/>
        </p:nvSpPr>
        <p:spPr>
          <a:xfrm>
            <a:off x="7139940" y="4188455"/>
            <a:ext cx="1085087" cy="665988"/>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32178" y="1806222"/>
            <a:ext cx="11266311" cy="4513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Background:</a:t>
            </a:r>
          </a:p>
          <a:p>
            <a:pPr lvl="1">
              <a:spcBef>
                <a:spcPts val="1400"/>
              </a:spcBef>
            </a:pPr>
            <a:r>
              <a:rPr lang="en-US" sz="1800" dirty="0">
                <a:solidFill>
                  <a:schemeClr val="accent3">
                    <a:lumMod val="25000"/>
                  </a:schemeClr>
                </a:solidFill>
                <a:latin typeface="Abadi" panose="020B0604020104020204" pitchFamily="34" charset="0"/>
              </a:rPr>
              <a:t>Commercial Space Age is Here</a:t>
            </a:r>
          </a:p>
          <a:p>
            <a:pPr lvl="1">
              <a:spcBef>
                <a:spcPts val="1400"/>
              </a:spcBef>
            </a:pPr>
            <a:r>
              <a:rPr lang="en-US" sz="1800" dirty="0">
                <a:solidFill>
                  <a:schemeClr val="accent3">
                    <a:lumMod val="25000"/>
                  </a:schemeClr>
                </a:solidFill>
                <a:latin typeface="Abadi" panose="020B0604020104020204" pitchFamily="34" charset="0"/>
              </a:rPr>
              <a:t>Space X has best pricing ($62 million vs. $165 million USD)</a:t>
            </a:r>
          </a:p>
          <a:p>
            <a:pPr lvl="1">
              <a:spcBef>
                <a:spcPts val="1400"/>
              </a:spcBef>
            </a:pPr>
            <a:r>
              <a:rPr lang="en-US" sz="1800" dirty="0">
                <a:solidFill>
                  <a:schemeClr val="accent3">
                    <a:lumMod val="25000"/>
                  </a:schemeClr>
                </a:solidFill>
                <a:latin typeface="Abadi" panose="020B0604020104020204" pitchFamily="34" charset="0"/>
              </a:rPr>
              <a:t>Largely due to ability to recover part of rocket (Stage 1)</a:t>
            </a:r>
          </a:p>
          <a:p>
            <a:pPr lvl="1">
              <a:spcBef>
                <a:spcPts val="1400"/>
              </a:spcBef>
            </a:pPr>
            <a:r>
              <a:rPr lang="en-US" sz="1800" dirty="0">
                <a:solidFill>
                  <a:schemeClr val="accent3">
                    <a:lumMod val="25000"/>
                  </a:schemeClr>
                </a:solidFill>
                <a:latin typeface="Abadi" panose="020B0604020104020204" pitchFamily="34" charset="0"/>
              </a:rPr>
              <a:t>Space Y wants to compete with Space X</a:t>
            </a:r>
            <a:endParaRPr lang="en-US" sz="2200" dirty="0">
              <a:solidFill>
                <a:schemeClr val="accent3">
                  <a:lumMod val="25000"/>
                </a:schemeClr>
              </a:solidFill>
              <a:latin typeface="Abadi" panose="020B0604020104020204" pitchFamily="34" charset="0"/>
            </a:endParaRPr>
          </a:p>
          <a:p>
            <a:pPr>
              <a:spcBef>
                <a:spcPts val="1400"/>
              </a:spcBef>
            </a:pPr>
            <a:r>
              <a:rPr lang="en-US" sz="2200" b="1"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Problem:</a:t>
            </a:r>
          </a:p>
          <a:p>
            <a:pPr lvl="1">
              <a:spcBef>
                <a:spcPts val="1400"/>
              </a:spcBef>
            </a:pPr>
            <a:r>
              <a:rPr lang="en-US" sz="18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07377"/>
            <a:ext cx="10551583" cy="769585"/>
          </a:xfrm>
          <a:prstGeom prst="rect">
            <a:avLst/>
          </a:prstGeom>
        </p:spPr>
        <p:txBody>
          <a:bodyPr lIns="91440" tIns="45720" rIns="91440" bIns="45720" anchor="t">
            <a:normAutofit lnSpcReduction="10000"/>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
        <p:nvSpPr>
          <p:cNvPr id="6" name="object 4">
            <a:extLst>
              <a:ext uri="{FF2B5EF4-FFF2-40B4-BE49-F238E27FC236}">
                <a16:creationId xmlns:a16="http://schemas.microsoft.com/office/drawing/2014/main" id="{D96ABCE1-80A3-4101-8E85-72B60A4AC2A7}"/>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4967D308-8EE7-45CD-AB6C-0B56E6997F9B}"/>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21C7B5E-A246-472D-956F-57A8F1CF00BD}"/>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12700" marR="5080">
              <a:lnSpc>
                <a:spcPct val="91700"/>
              </a:lnSpc>
              <a:spcBef>
                <a:spcPts val="3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r>
              <a:rPr lang="en-US" sz="2400" spc="-5" dirty="0">
                <a:solidFill>
                  <a:srgbClr val="404040"/>
                </a:solidFill>
                <a:latin typeface="Carlito"/>
                <a:cs typeface="Carlito"/>
              </a:rPr>
              <a:t>In </a:t>
            </a:r>
            <a:r>
              <a:rPr lang="en-US" sz="2400" dirty="0">
                <a:solidFill>
                  <a:srgbClr val="404040"/>
                </a:solidFill>
                <a:latin typeface="Carlito"/>
                <a:cs typeface="Carlito"/>
              </a:rPr>
              <a:t>this  </a:t>
            </a:r>
            <a:r>
              <a:rPr lang="en-US" sz="2400" spc="-5" dirty="0">
                <a:solidFill>
                  <a:srgbClr val="404040"/>
                </a:solidFill>
                <a:latin typeface="Carlito"/>
                <a:cs typeface="Carlito"/>
              </a:rPr>
              <a:t>particular </a:t>
            </a:r>
            <a:r>
              <a:rPr lang="en-US" sz="2400" spc="-20" dirty="0">
                <a:solidFill>
                  <a:srgbClr val="404040"/>
                </a:solidFill>
                <a:latin typeface="Carlito"/>
                <a:cs typeface="Carlito"/>
              </a:rPr>
              <a:t>range </a:t>
            </a:r>
            <a:r>
              <a:rPr lang="en-US" sz="2400" spc="-5" dirty="0">
                <a:solidFill>
                  <a:srgbClr val="404040"/>
                </a:solidFill>
                <a:latin typeface="Carlito"/>
                <a:cs typeface="Carlito"/>
              </a:rPr>
              <a:t>of </a:t>
            </a:r>
            <a:r>
              <a:rPr lang="en-US" sz="2400" dirty="0">
                <a:solidFill>
                  <a:srgbClr val="404040"/>
                </a:solidFill>
                <a:latin typeface="Carlito"/>
                <a:cs typeface="Carlito"/>
              </a:rPr>
              <a:t>0-6000, </a:t>
            </a:r>
            <a:r>
              <a:rPr lang="en-US" sz="2400" spc="-20" dirty="0">
                <a:solidFill>
                  <a:srgbClr val="404040"/>
                </a:solidFill>
                <a:latin typeface="Carlito"/>
                <a:cs typeface="Carlito"/>
              </a:rPr>
              <a:t>interestingly </a:t>
            </a:r>
            <a:r>
              <a:rPr lang="en-US" sz="2400" spc="-5" dirty="0">
                <a:solidFill>
                  <a:srgbClr val="404040"/>
                </a:solidFill>
                <a:latin typeface="Carlito"/>
                <a:cs typeface="Carlito"/>
              </a:rPr>
              <a:t>there </a:t>
            </a:r>
            <a:r>
              <a:rPr lang="en-US" sz="2400" spc="-20" dirty="0">
                <a:solidFill>
                  <a:srgbClr val="404040"/>
                </a:solidFill>
                <a:latin typeface="Carlito"/>
                <a:cs typeface="Carlito"/>
              </a:rPr>
              <a:t>are two failed </a:t>
            </a:r>
            <a:r>
              <a:rPr lang="en-US" sz="2400" dirty="0">
                <a:solidFill>
                  <a:srgbClr val="404040"/>
                </a:solidFill>
                <a:latin typeface="Carlito"/>
                <a:cs typeface="Carlito"/>
              </a:rPr>
              <a:t>landings </a:t>
            </a:r>
            <a:r>
              <a:rPr lang="en-US" sz="2400" spc="-5" dirty="0">
                <a:solidFill>
                  <a:srgbClr val="404040"/>
                </a:solidFill>
                <a:latin typeface="Carlito"/>
                <a:cs typeface="Carlito"/>
              </a:rPr>
              <a:t>with payloads of </a:t>
            </a:r>
            <a:r>
              <a:rPr lang="en-US" sz="2400" spc="-45" dirty="0">
                <a:solidFill>
                  <a:srgbClr val="404040"/>
                </a:solidFill>
                <a:latin typeface="Carlito"/>
                <a:cs typeface="Carlito"/>
              </a:rPr>
              <a:t>zero</a:t>
            </a:r>
            <a:r>
              <a:rPr lang="en-US" sz="2400" spc="-3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6" name="object 4">
            <a:extLst>
              <a:ext uri="{FF2B5EF4-FFF2-40B4-BE49-F238E27FC236}">
                <a16:creationId xmlns:a16="http://schemas.microsoft.com/office/drawing/2014/main" id="{30AA8A0C-03AD-49DC-B7F2-43C4B9E5CA1C}"/>
              </a:ext>
            </a:extLst>
          </p:cNvPr>
          <p:cNvSpPr/>
          <p:nvPr/>
        </p:nvSpPr>
        <p:spPr>
          <a:xfrm>
            <a:off x="417958" y="3636988"/>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5734" y="2082114"/>
            <a:ext cx="11221156" cy="1677086"/>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a:extLst>
              <a:ext uri="{FF2B5EF4-FFF2-40B4-BE49-F238E27FC236}">
                <a16:creationId xmlns:a16="http://schemas.microsoft.com/office/drawing/2014/main" id="{06F893CD-6A29-4B3F-B2DA-599BD9C99E25}"/>
              </a:ext>
            </a:extLst>
          </p:cNvPr>
          <p:cNvSpPr/>
          <p:nvPr/>
        </p:nvSpPr>
        <p:spPr>
          <a:xfrm>
            <a:off x="6539822" y="3461173"/>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5021" y="2057400"/>
            <a:ext cx="5348991" cy="376766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a:extLst>
              <a:ext uri="{FF2B5EF4-FFF2-40B4-BE49-F238E27FC236}">
                <a16:creationId xmlns:a16="http://schemas.microsoft.com/office/drawing/2014/main" id="{3B0A7F42-B558-4A96-9236-2106343747D5}"/>
              </a:ext>
            </a:extLst>
          </p:cNvPr>
          <p:cNvSpPr/>
          <p:nvPr/>
        </p:nvSpPr>
        <p:spPr>
          <a:xfrm>
            <a:off x="7042323" y="2057400"/>
            <a:ext cx="4541520" cy="345338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10878" cy="4875702"/>
          </a:xfrm>
          <a:prstGeom prst="rect">
            <a:avLst/>
          </a:prstGeom>
        </p:spPr>
        <p:txBody>
          <a:bodyPr>
            <a:normAutofit/>
          </a:bodyPr>
          <a:lstStyle/>
          <a:p>
            <a:pPr marL="195580" indent="-183515">
              <a:lnSpc>
                <a:spcPct val="100000"/>
              </a:lnSpc>
              <a:spcBef>
                <a:spcPts val="490"/>
              </a:spcBef>
              <a:buClr>
                <a:srgbClr val="E28312"/>
              </a:buClr>
              <a:buChar char="◦"/>
              <a:tabLst>
                <a:tab pos="196215" algn="l"/>
              </a:tabLst>
            </a:pPr>
            <a:r>
              <a:rPr lang="en-US" sz="2400" dirty="0">
                <a:solidFill>
                  <a:srgbClr val="404040"/>
                </a:solidFill>
                <a:latin typeface="Carlito"/>
                <a:cs typeface="Carlito"/>
              </a:rPr>
              <a:t>Our </a:t>
            </a:r>
            <a:r>
              <a:rPr lang="en-US" sz="2400" spc="-5" dirty="0">
                <a:solidFill>
                  <a:srgbClr val="404040"/>
                </a:solidFill>
                <a:latin typeface="Carlito"/>
                <a:cs typeface="Carlito"/>
              </a:rPr>
              <a:t>task: </a:t>
            </a:r>
            <a:r>
              <a:rPr lang="en-US" sz="2400" spc="-20" dirty="0">
                <a:solidFill>
                  <a:srgbClr val="404040"/>
                </a:solidFill>
                <a:latin typeface="Carlito"/>
                <a:cs typeface="Carlito"/>
              </a:rPr>
              <a:t>to develop </a:t>
            </a:r>
            <a:r>
              <a:rPr lang="en-US" sz="2400" dirty="0">
                <a:solidFill>
                  <a:srgbClr val="404040"/>
                </a:solidFill>
                <a:latin typeface="Carlito"/>
                <a:cs typeface="Carlito"/>
              </a:rPr>
              <a:t>a machine learning model </a:t>
            </a:r>
            <a:r>
              <a:rPr lang="en-US" sz="2400" spc="-25" dirty="0">
                <a:solidFill>
                  <a:srgbClr val="404040"/>
                </a:solidFill>
                <a:latin typeface="Carlito"/>
                <a:cs typeface="Carlito"/>
              </a:rPr>
              <a:t>for </a:t>
            </a:r>
            <a:r>
              <a:rPr lang="en-US" sz="2400" dirty="0">
                <a:solidFill>
                  <a:srgbClr val="404040"/>
                </a:solidFill>
                <a:latin typeface="Carlito"/>
                <a:cs typeface="Carlito"/>
              </a:rPr>
              <a:t>Space Y who </a:t>
            </a:r>
            <a:r>
              <a:rPr lang="en-US" sz="2400" spc="-20" dirty="0">
                <a:solidFill>
                  <a:srgbClr val="404040"/>
                </a:solidFill>
                <a:latin typeface="Carlito"/>
                <a:cs typeface="Carlito"/>
              </a:rPr>
              <a:t>wants to </a:t>
            </a:r>
            <a:r>
              <a:rPr lang="en-US" sz="2400" spc="-5" dirty="0">
                <a:solidFill>
                  <a:srgbClr val="404040"/>
                </a:solidFill>
                <a:latin typeface="Carlito"/>
                <a:cs typeface="Carlito"/>
              </a:rPr>
              <a:t>bid </a:t>
            </a:r>
            <a:r>
              <a:rPr lang="en-US" sz="2400" spc="-20" dirty="0">
                <a:solidFill>
                  <a:srgbClr val="404040"/>
                </a:solidFill>
                <a:latin typeface="Carlito"/>
                <a:cs typeface="Carlito"/>
              </a:rPr>
              <a:t>against</a:t>
            </a:r>
            <a:r>
              <a:rPr lang="en-US" sz="2400" spc="-70" dirty="0">
                <a:solidFill>
                  <a:srgbClr val="404040"/>
                </a:solidFill>
                <a:latin typeface="Carlito"/>
                <a:cs typeface="Carlito"/>
              </a:rPr>
              <a:t> </a:t>
            </a:r>
            <a:r>
              <a:rPr lang="en-US" sz="2400" dirty="0">
                <a:solidFill>
                  <a:srgbClr val="404040"/>
                </a:solidFill>
                <a:latin typeface="Carlito"/>
                <a:cs typeface="Carlito"/>
              </a:rPr>
              <a:t>SpaceX</a:t>
            </a:r>
            <a:endParaRPr lang="en-US" sz="2400" dirty="0">
              <a:latin typeface="Carlito"/>
              <a:cs typeface="Carlito"/>
            </a:endParaRPr>
          </a:p>
          <a:p>
            <a:pPr marL="195580" indent="-183515">
              <a:lnSpc>
                <a:spcPct val="100000"/>
              </a:lnSpc>
              <a:spcBef>
                <a:spcPts val="395"/>
              </a:spcBef>
              <a:buClr>
                <a:srgbClr val="E28312"/>
              </a:buClr>
              <a:buChar char="◦"/>
              <a:tabLst>
                <a:tab pos="196215" algn="l"/>
              </a:tabLst>
            </a:pPr>
            <a:r>
              <a:rPr lang="en-US" sz="2400" spc="-5" dirty="0">
                <a:solidFill>
                  <a:srgbClr val="404040"/>
                </a:solidFill>
                <a:latin typeface="Carlito"/>
                <a:cs typeface="Carlito"/>
              </a:rPr>
              <a:t>The goal </a:t>
            </a:r>
            <a:r>
              <a:rPr lang="en-US" sz="2400" dirty="0">
                <a:solidFill>
                  <a:srgbClr val="404040"/>
                </a:solidFill>
                <a:latin typeface="Carlito"/>
                <a:cs typeface="Carlito"/>
              </a:rPr>
              <a:t>of </a:t>
            </a:r>
            <a:r>
              <a:rPr lang="en-US" sz="2400" spc="-5" dirty="0">
                <a:solidFill>
                  <a:srgbClr val="404040"/>
                </a:solidFill>
                <a:latin typeface="Carlito"/>
                <a:cs typeface="Carlito"/>
              </a:rPr>
              <a:t>model is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when </a:t>
            </a:r>
            <a:r>
              <a:rPr lang="en-US" sz="2400" spc="-15" dirty="0">
                <a:solidFill>
                  <a:srgbClr val="404040"/>
                </a:solidFill>
                <a:latin typeface="Carlito"/>
                <a:cs typeface="Carlito"/>
              </a:rPr>
              <a:t>Stage </a:t>
            </a:r>
            <a:r>
              <a:rPr lang="en-US" sz="2400" dirty="0">
                <a:solidFill>
                  <a:srgbClr val="404040"/>
                </a:solidFill>
                <a:latin typeface="Carlito"/>
                <a:cs typeface="Carlito"/>
              </a:rPr>
              <a:t>1 </a:t>
            </a:r>
            <a:r>
              <a:rPr lang="en-US" sz="2400" spc="-5" dirty="0">
                <a:solidFill>
                  <a:srgbClr val="404040"/>
                </a:solidFill>
                <a:latin typeface="Carlito"/>
                <a:cs typeface="Carlito"/>
              </a:rPr>
              <a:t>will successfully </a:t>
            </a:r>
            <a:r>
              <a:rPr lang="en-US" sz="2400" dirty="0">
                <a:solidFill>
                  <a:srgbClr val="404040"/>
                </a:solidFill>
                <a:latin typeface="Carlito"/>
                <a:cs typeface="Carlito"/>
              </a:rPr>
              <a:t>land </a:t>
            </a:r>
            <a:r>
              <a:rPr lang="en-US" sz="2400" spc="-20" dirty="0">
                <a:solidFill>
                  <a:srgbClr val="404040"/>
                </a:solidFill>
                <a:latin typeface="Carlito"/>
                <a:cs typeface="Carlito"/>
              </a:rPr>
              <a:t>to </a:t>
            </a:r>
            <a:r>
              <a:rPr lang="en-US" sz="2400" spc="-35" dirty="0">
                <a:solidFill>
                  <a:srgbClr val="404040"/>
                </a:solidFill>
                <a:latin typeface="Carlito"/>
                <a:cs typeface="Carlito"/>
              </a:rPr>
              <a:t>save </a:t>
            </a:r>
            <a:r>
              <a:rPr lang="en-US" sz="2400" spc="-5" dirty="0">
                <a:solidFill>
                  <a:srgbClr val="404040"/>
                </a:solidFill>
                <a:latin typeface="Carlito"/>
                <a:cs typeface="Carlito"/>
              </a:rPr>
              <a:t>~$100 million</a:t>
            </a:r>
            <a:r>
              <a:rPr lang="en-US" sz="2400" spc="-110" dirty="0">
                <a:solidFill>
                  <a:srgbClr val="404040"/>
                </a:solidFill>
                <a:latin typeface="Carlito"/>
                <a:cs typeface="Carlito"/>
              </a:rPr>
              <a:t> </a:t>
            </a:r>
            <a:r>
              <a:rPr lang="en-US" sz="2400" dirty="0">
                <a:solidFill>
                  <a:srgbClr val="404040"/>
                </a:solidFill>
                <a:latin typeface="Carlito"/>
                <a:cs typeface="Carlito"/>
              </a:rPr>
              <a:t>USD</a:t>
            </a:r>
            <a:endParaRPr lang="en-US" sz="2400" dirty="0">
              <a:latin typeface="Carlito"/>
              <a:cs typeface="Carlito"/>
            </a:endParaRPr>
          </a:p>
          <a:p>
            <a:pPr marL="195580" indent="-183515">
              <a:lnSpc>
                <a:spcPct val="100000"/>
              </a:lnSpc>
              <a:spcBef>
                <a:spcPts val="409"/>
              </a:spcBef>
              <a:buClr>
                <a:srgbClr val="E28312"/>
              </a:buClr>
              <a:buChar char="◦"/>
              <a:tabLst>
                <a:tab pos="196215" algn="l"/>
              </a:tabLst>
            </a:pPr>
            <a:r>
              <a:rPr lang="en-US" sz="2400" spc="-5" dirty="0">
                <a:solidFill>
                  <a:srgbClr val="404040"/>
                </a:solidFill>
                <a:latin typeface="Carlito"/>
                <a:cs typeface="Carlito"/>
              </a:rPr>
              <a:t>Used </a:t>
            </a:r>
            <a:r>
              <a:rPr lang="en-US" sz="2400" spc="-25" dirty="0">
                <a:solidFill>
                  <a:srgbClr val="404040"/>
                </a:solidFill>
                <a:latin typeface="Carlito"/>
                <a:cs typeface="Carlito"/>
              </a:rPr>
              <a:t>data </a:t>
            </a:r>
            <a:r>
              <a:rPr lang="en-US" sz="2400" spc="-20" dirty="0">
                <a:solidFill>
                  <a:srgbClr val="404040"/>
                </a:solidFill>
                <a:latin typeface="Carlito"/>
                <a:cs typeface="Carlito"/>
              </a:rPr>
              <a:t>from </a:t>
            </a:r>
            <a:r>
              <a:rPr lang="en-US" sz="2400" dirty="0">
                <a:solidFill>
                  <a:srgbClr val="404040"/>
                </a:solidFill>
                <a:latin typeface="Carlito"/>
                <a:cs typeface="Carlito"/>
              </a:rPr>
              <a:t>a </a:t>
            </a:r>
            <a:r>
              <a:rPr lang="en-US" sz="2400" spc="-5" dirty="0">
                <a:solidFill>
                  <a:srgbClr val="404040"/>
                </a:solidFill>
                <a:latin typeface="Carlito"/>
                <a:cs typeface="Carlito"/>
              </a:rPr>
              <a:t>public </a:t>
            </a:r>
            <a:r>
              <a:rPr lang="en-US" sz="2400" dirty="0">
                <a:solidFill>
                  <a:srgbClr val="404040"/>
                </a:solidFill>
                <a:latin typeface="Carlito"/>
                <a:cs typeface="Carlito"/>
              </a:rPr>
              <a:t>SpaceX API and </a:t>
            </a:r>
            <a:r>
              <a:rPr lang="en-US" sz="2400" spc="-5" dirty="0">
                <a:solidFill>
                  <a:srgbClr val="404040"/>
                </a:solidFill>
                <a:latin typeface="Carlito"/>
                <a:cs typeface="Carlito"/>
              </a:rPr>
              <a:t>web scraping </a:t>
            </a:r>
            <a:r>
              <a:rPr lang="en-US" sz="2400" dirty="0">
                <a:solidFill>
                  <a:srgbClr val="404040"/>
                </a:solidFill>
                <a:latin typeface="Carlito"/>
                <a:cs typeface="Carlito"/>
              </a:rPr>
              <a:t>SpaceX Wikipedia</a:t>
            </a:r>
            <a:r>
              <a:rPr lang="en-US" sz="2400" spc="-195" dirty="0">
                <a:solidFill>
                  <a:srgbClr val="404040"/>
                </a:solidFill>
                <a:latin typeface="Carlito"/>
                <a:cs typeface="Carlito"/>
              </a:rPr>
              <a:t> </a:t>
            </a:r>
            <a:r>
              <a:rPr lang="en-US" sz="2400" spc="-5" dirty="0">
                <a:solidFill>
                  <a:srgbClr val="404040"/>
                </a:solidFill>
                <a:latin typeface="Carlito"/>
                <a:cs typeface="Carlito"/>
              </a:rPr>
              <a:t>page</a:t>
            </a:r>
            <a:endParaRPr lang="en-US" sz="2400" dirty="0">
              <a:latin typeface="Carlito"/>
              <a:cs typeface="Carlito"/>
            </a:endParaRPr>
          </a:p>
          <a:p>
            <a:pPr marL="195580" indent="-183515">
              <a:lnSpc>
                <a:spcPct val="100000"/>
              </a:lnSpc>
              <a:spcBef>
                <a:spcPts val="400"/>
              </a:spcBef>
              <a:buClr>
                <a:srgbClr val="E28312"/>
              </a:buClr>
              <a:buChar char="◦"/>
              <a:tabLst>
                <a:tab pos="196215" algn="l"/>
              </a:tabLst>
            </a:pPr>
            <a:r>
              <a:rPr lang="en-US" sz="2400" spc="-25" dirty="0">
                <a:solidFill>
                  <a:srgbClr val="404040"/>
                </a:solidFill>
                <a:latin typeface="Carlito"/>
                <a:cs typeface="Carlito"/>
              </a:rPr>
              <a:t>Created data </a:t>
            </a:r>
            <a:r>
              <a:rPr lang="en-US" sz="2400" spc="-5" dirty="0">
                <a:solidFill>
                  <a:srgbClr val="404040"/>
                </a:solidFill>
                <a:latin typeface="Carlito"/>
                <a:cs typeface="Carlito"/>
              </a:rPr>
              <a:t>labels </a:t>
            </a:r>
            <a:r>
              <a:rPr lang="en-US" sz="2400" dirty="0">
                <a:solidFill>
                  <a:srgbClr val="404040"/>
                </a:solidFill>
                <a:latin typeface="Carlito"/>
                <a:cs typeface="Carlito"/>
              </a:rPr>
              <a:t>and </a:t>
            </a:r>
            <a:r>
              <a:rPr lang="en-US" sz="2400" spc="-25" dirty="0">
                <a:solidFill>
                  <a:srgbClr val="404040"/>
                </a:solidFill>
                <a:latin typeface="Carlito"/>
                <a:cs typeface="Carlito"/>
              </a:rPr>
              <a:t>stored data into </a:t>
            </a:r>
            <a:r>
              <a:rPr lang="en-US" sz="2400" dirty="0">
                <a:solidFill>
                  <a:srgbClr val="404040"/>
                </a:solidFill>
                <a:latin typeface="Carlito"/>
                <a:cs typeface="Carlito"/>
              </a:rPr>
              <a:t>a </a:t>
            </a:r>
            <a:r>
              <a:rPr lang="en-US" sz="2400" spc="-5" dirty="0">
                <a:solidFill>
                  <a:srgbClr val="404040"/>
                </a:solidFill>
                <a:latin typeface="Carlito"/>
                <a:cs typeface="Carlito"/>
              </a:rPr>
              <a:t>DB2 SQL</a:t>
            </a:r>
            <a:r>
              <a:rPr lang="en-US" sz="2400" spc="-1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95580" indent="-183515">
              <a:lnSpc>
                <a:spcPct val="100000"/>
              </a:lnSpc>
              <a:spcBef>
                <a:spcPts val="395"/>
              </a:spcBef>
              <a:buClr>
                <a:srgbClr val="E28312"/>
              </a:buClr>
              <a:buChar char="◦"/>
              <a:tabLst>
                <a:tab pos="196215" algn="l"/>
              </a:tabLst>
            </a:pPr>
            <a:r>
              <a:rPr lang="en-US" sz="2400" spc="-25" dirty="0">
                <a:solidFill>
                  <a:srgbClr val="404040"/>
                </a:solidFill>
                <a:latin typeface="Carlito"/>
                <a:cs typeface="Carlito"/>
              </a:rPr>
              <a:t>Created </a:t>
            </a:r>
            <a:r>
              <a:rPr lang="en-US" sz="2400" dirty="0">
                <a:solidFill>
                  <a:srgbClr val="404040"/>
                </a:solidFill>
                <a:latin typeface="Carlito"/>
                <a:cs typeface="Carlito"/>
              </a:rPr>
              <a:t>a </a:t>
            </a:r>
            <a:r>
              <a:rPr lang="en-US" sz="2400" spc="-5" dirty="0">
                <a:solidFill>
                  <a:srgbClr val="404040"/>
                </a:solidFill>
                <a:latin typeface="Carlito"/>
                <a:cs typeface="Carlito"/>
              </a:rPr>
              <a:t>dashboard </a:t>
            </a:r>
            <a:r>
              <a:rPr lang="en-US" sz="2400" spc="-25" dirty="0">
                <a:solidFill>
                  <a:srgbClr val="404040"/>
                </a:solidFill>
                <a:latin typeface="Carlito"/>
                <a:cs typeface="Carlito"/>
              </a:rPr>
              <a:t>for</a:t>
            </a:r>
            <a:r>
              <a:rPr lang="en-US" sz="2400" spc="-125" dirty="0">
                <a:solidFill>
                  <a:srgbClr val="404040"/>
                </a:solidFill>
                <a:latin typeface="Carlito"/>
                <a:cs typeface="Carlito"/>
              </a:rPr>
              <a:t> </a:t>
            </a:r>
            <a:r>
              <a:rPr lang="en-US" sz="2400" spc="-20" dirty="0">
                <a:solidFill>
                  <a:srgbClr val="404040"/>
                </a:solidFill>
                <a:latin typeface="Carlito"/>
                <a:cs typeface="Carlito"/>
              </a:rPr>
              <a:t>visualization</a:t>
            </a:r>
            <a:endParaRPr lang="en-US" sz="2400" dirty="0">
              <a:latin typeface="Carlito"/>
              <a:cs typeface="Carlito"/>
            </a:endParaRPr>
          </a:p>
          <a:p>
            <a:pPr marL="195580" indent="-183515">
              <a:lnSpc>
                <a:spcPct val="100000"/>
              </a:lnSpc>
              <a:spcBef>
                <a:spcPts val="405"/>
              </a:spcBef>
              <a:buClr>
                <a:srgbClr val="E28312"/>
              </a:buClr>
              <a:buChar char="◦"/>
              <a:tabLst>
                <a:tab pos="196215" algn="l"/>
              </a:tabLst>
            </a:pPr>
            <a:r>
              <a:rPr lang="en-US" sz="2400" spc="-50" dirty="0">
                <a:solidFill>
                  <a:srgbClr val="404040"/>
                </a:solidFill>
                <a:latin typeface="Carlito"/>
                <a:cs typeface="Carlito"/>
              </a:rPr>
              <a:t>We </a:t>
            </a:r>
            <a:r>
              <a:rPr lang="en-US" sz="2400" spc="-25" dirty="0">
                <a:solidFill>
                  <a:srgbClr val="404040"/>
                </a:solidFill>
                <a:latin typeface="Carlito"/>
                <a:cs typeface="Carlito"/>
              </a:rPr>
              <a:t>created </a:t>
            </a:r>
            <a:r>
              <a:rPr lang="en-US" sz="2400" dirty="0">
                <a:solidFill>
                  <a:srgbClr val="404040"/>
                </a:solidFill>
                <a:latin typeface="Carlito"/>
                <a:cs typeface="Carlito"/>
              </a:rPr>
              <a:t>a machine learning model </a:t>
            </a:r>
            <a:r>
              <a:rPr lang="en-US" sz="2400" spc="-5" dirty="0">
                <a:solidFill>
                  <a:srgbClr val="404040"/>
                </a:solidFill>
                <a:latin typeface="Carlito"/>
                <a:cs typeface="Carlito"/>
              </a:rPr>
              <a:t>with </a:t>
            </a:r>
            <a:r>
              <a:rPr lang="en-US" sz="2400" dirty="0">
                <a:solidFill>
                  <a:srgbClr val="404040"/>
                </a:solidFill>
                <a:latin typeface="Carlito"/>
                <a:cs typeface="Carlito"/>
              </a:rPr>
              <a:t>an </a:t>
            </a:r>
            <a:r>
              <a:rPr lang="en-US" sz="2400" spc="-5" dirty="0">
                <a:solidFill>
                  <a:srgbClr val="404040"/>
                </a:solidFill>
                <a:latin typeface="Carlito"/>
                <a:cs typeface="Carlito"/>
              </a:rPr>
              <a:t>accuracy of</a:t>
            </a:r>
            <a:r>
              <a:rPr lang="en-US" sz="2400" spc="-105" dirty="0">
                <a:solidFill>
                  <a:srgbClr val="404040"/>
                </a:solidFill>
                <a:latin typeface="Carlito"/>
                <a:cs typeface="Carlito"/>
              </a:rPr>
              <a:t> </a:t>
            </a:r>
            <a:r>
              <a:rPr lang="en-US" sz="2400" dirty="0">
                <a:solidFill>
                  <a:srgbClr val="404040"/>
                </a:solidFill>
                <a:latin typeface="Carlito"/>
                <a:cs typeface="Carlito"/>
              </a:rPr>
              <a:t>83%</a:t>
            </a:r>
            <a:endParaRPr lang="en-US" sz="2400" dirty="0">
              <a:latin typeface="Carlito"/>
              <a:cs typeface="Carlito"/>
            </a:endParaRPr>
          </a:p>
          <a:p>
            <a:pPr marL="195580" marR="276860" indent="-183515">
              <a:lnSpc>
                <a:spcPts val="2160"/>
              </a:lnSpc>
              <a:spcBef>
                <a:spcPts val="635"/>
              </a:spcBef>
              <a:buClr>
                <a:srgbClr val="E28312"/>
              </a:buClr>
              <a:buChar char="◦"/>
              <a:tabLst>
                <a:tab pos="196215" algn="l"/>
              </a:tabLst>
            </a:pPr>
            <a:r>
              <a:rPr lang="en-US" sz="2400" spc="-5" dirty="0" err="1">
                <a:solidFill>
                  <a:srgbClr val="404040"/>
                </a:solidFill>
                <a:latin typeface="Carlito"/>
                <a:cs typeface="Carlito"/>
              </a:rPr>
              <a:t>Allon</a:t>
            </a:r>
            <a:r>
              <a:rPr lang="en-US" sz="2400" spc="-5" dirty="0">
                <a:solidFill>
                  <a:srgbClr val="404040"/>
                </a:solidFill>
                <a:latin typeface="Carlito"/>
                <a:cs typeface="Carlito"/>
              </a:rPr>
              <a:t> </a:t>
            </a:r>
            <a:r>
              <a:rPr lang="en-US" sz="2400" dirty="0">
                <a:solidFill>
                  <a:srgbClr val="404040"/>
                </a:solidFill>
                <a:latin typeface="Carlito"/>
                <a:cs typeface="Carlito"/>
              </a:rPr>
              <a:t>Mask </a:t>
            </a:r>
            <a:r>
              <a:rPr lang="en-US" sz="2400" spc="-5" dirty="0">
                <a:solidFill>
                  <a:srgbClr val="404040"/>
                </a:solidFill>
                <a:latin typeface="Carlito"/>
                <a:cs typeface="Carlito"/>
              </a:rPr>
              <a:t>of </a:t>
            </a:r>
            <a:r>
              <a:rPr lang="en-US" sz="2400" dirty="0" err="1">
                <a:solidFill>
                  <a:srgbClr val="404040"/>
                </a:solidFill>
                <a:latin typeface="Carlito"/>
                <a:cs typeface="Carlito"/>
              </a:rPr>
              <a:t>SpaceY</a:t>
            </a:r>
            <a:r>
              <a:rPr lang="en-US" sz="2400" dirty="0">
                <a:solidFill>
                  <a:srgbClr val="404040"/>
                </a:solidFill>
                <a:latin typeface="Carlito"/>
                <a:cs typeface="Carlito"/>
              </a:rPr>
              <a:t> </a:t>
            </a:r>
            <a:r>
              <a:rPr lang="en-US" sz="2400" spc="-5" dirty="0">
                <a:solidFill>
                  <a:srgbClr val="404040"/>
                </a:solidFill>
                <a:latin typeface="Carlito"/>
                <a:cs typeface="Carlito"/>
              </a:rPr>
              <a:t>can use </a:t>
            </a:r>
            <a:r>
              <a:rPr lang="en-US" sz="2400" dirty="0">
                <a:solidFill>
                  <a:srgbClr val="404040"/>
                </a:solidFill>
                <a:latin typeface="Carlito"/>
                <a:cs typeface="Carlito"/>
              </a:rPr>
              <a:t>this model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with </a:t>
            </a:r>
            <a:r>
              <a:rPr lang="en-US" sz="2400" spc="-20" dirty="0">
                <a:solidFill>
                  <a:srgbClr val="404040"/>
                </a:solidFill>
                <a:latin typeface="Carlito"/>
                <a:cs typeface="Carlito"/>
              </a:rPr>
              <a:t>relatively </a:t>
            </a:r>
            <a:r>
              <a:rPr lang="en-US" sz="2400" spc="-5" dirty="0">
                <a:solidFill>
                  <a:srgbClr val="404040"/>
                </a:solidFill>
                <a:latin typeface="Carlito"/>
                <a:cs typeface="Carlito"/>
              </a:rPr>
              <a:t>high accuracy whether </a:t>
            </a:r>
            <a:r>
              <a:rPr lang="en-US" sz="2400" dirty="0">
                <a:solidFill>
                  <a:srgbClr val="404040"/>
                </a:solidFill>
                <a:latin typeface="Carlito"/>
                <a:cs typeface="Carlito"/>
              </a:rPr>
              <a:t>a  launch </a:t>
            </a:r>
            <a:r>
              <a:rPr lang="en-US" sz="2400" spc="-5" dirty="0">
                <a:solidFill>
                  <a:srgbClr val="404040"/>
                </a:solidFill>
                <a:latin typeface="Carlito"/>
                <a:cs typeface="Carlito"/>
              </a:rPr>
              <a:t>will </a:t>
            </a:r>
            <a:r>
              <a:rPr lang="en-US" sz="2400" spc="-35" dirty="0">
                <a:solidFill>
                  <a:srgbClr val="404040"/>
                </a:solidFill>
                <a:latin typeface="Carlito"/>
                <a:cs typeface="Carlito"/>
              </a:rPr>
              <a:t>have </a:t>
            </a:r>
            <a:r>
              <a:rPr lang="en-US" sz="2400" dirty="0">
                <a:solidFill>
                  <a:srgbClr val="404040"/>
                </a:solidFill>
                <a:latin typeface="Carlito"/>
                <a:cs typeface="Carlito"/>
              </a:rPr>
              <a:t>a </a:t>
            </a:r>
            <a:r>
              <a:rPr lang="en-US" sz="2400" spc="-5" dirty="0">
                <a:solidFill>
                  <a:srgbClr val="404040"/>
                </a:solidFill>
                <a:latin typeface="Carlito"/>
                <a:cs typeface="Carlito"/>
              </a:rPr>
              <a:t>successful </a:t>
            </a:r>
            <a:r>
              <a:rPr lang="en-US" sz="2400" spc="-20" dirty="0">
                <a:solidFill>
                  <a:srgbClr val="404040"/>
                </a:solidFill>
                <a:latin typeface="Carlito"/>
                <a:cs typeface="Carlito"/>
              </a:rPr>
              <a:t>Stage </a:t>
            </a:r>
            <a:r>
              <a:rPr lang="en-US" sz="2400" dirty="0">
                <a:solidFill>
                  <a:srgbClr val="404040"/>
                </a:solidFill>
                <a:latin typeface="Carlito"/>
                <a:cs typeface="Carlito"/>
              </a:rPr>
              <a:t>1 landing </a:t>
            </a:r>
            <a:r>
              <a:rPr lang="en-US" sz="2400" spc="-25" dirty="0">
                <a:solidFill>
                  <a:srgbClr val="404040"/>
                </a:solidFill>
                <a:latin typeface="Carlito"/>
                <a:cs typeface="Carlito"/>
              </a:rPr>
              <a:t>before </a:t>
            </a:r>
            <a:r>
              <a:rPr lang="en-US" sz="2400" dirty="0">
                <a:solidFill>
                  <a:srgbClr val="404040"/>
                </a:solidFill>
                <a:latin typeface="Carlito"/>
                <a:cs typeface="Carlito"/>
              </a:rPr>
              <a:t>launch </a:t>
            </a:r>
            <a:r>
              <a:rPr lang="en-US" sz="2400" spc="-20" dirty="0">
                <a:solidFill>
                  <a:srgbClr val="404040"/>
                </a:solidFill>
                <a:latin typeface="Carlito"/>
                <a:cs typeface="Carlito"/>
              </a:rPr>
              <a:t>to </a:t>
            </a:r>
            <a:r>
              <a:rPr lang="en-US" sz="2400" spc="-5" dirty="0">
                <a:solidFill>
                  <a:srgbClr val="404040"/>
                </a:solidFill>
                <a:latin typeface="Carlito"/>
                <a:cs typeface="Carlito"/>
              </a:rPr>
              <a:t>determine whether </a:t>
            </a:r>
            <a:r>
              <a:rPr lang="en-US" sz="2400" dirty="0">
                <a:solidFill>
                  <a:srgbClr val="404040"/>
                </a:solidFill>
                <a:latin typeface="Carlito"/>
                <a:cs typeface="Carlito"/>
              </a:rPr>
              <a:t>the launch  </a:t>
            </a:r>
            <a:r>
              <a:rPr lang="en-US" sz="2400" spc="-5" dirty="0">
                <a:solidFill>
                  <a:srgbClr val="404040"/>
                </a:solidFill>
                <a:latin typeface="Carlito"/>
                <a:cs typeface="Carlito"/>
              </a:rPr>
              <a:t>should be </a:t>
            </a:r>
            <a:r>
              <a:rPr lang="en-US" sz="2400" dirty="0">
                <a:solidFill>
                  <a:srgbClr val="404040"/>
                </a:solidFill>
                <a:latin typeface="Carlito"/>
                <a:cs typeface="Carlito"/>
              </a:rPr>
              <a:t>made </a:t>
            </a:r>
            <a:r>
              <a:rPr lang="en-US" sz="2400" spc="-5" dirty="0">
                <a:solidFill>
                  <a:srgbClr val="404040"/>
                </a:solidFill>
                <a:latin typeface="Carlito"/>
                <a:cs typeface="Carlito"/>
              </a:rPr>
              <a:t>or</a:t>
            </a:r>
            <a:r>
              <a:rPr lang="en-US" sz="2400" spc="-105" dirty="0">
                <a:solidFill>
                  <a:srgbClr val="404040"/>
                </a:solidFill>
                <a:latin typeface="Carlito"/>
                <a:cs typeface="Carlito"/>
              </a:rPr>
              <a:t> </a:t>
            </a:r>
            <a:r>
              <a:rPr lang="en-US" sz="2400" spc="-5" dirty="0">
                <a:solidFill>
                  <a:srgbClr val="404040"/>
                </a:solidFill>
                <a:latin typeface="Carlito"/>
                <a:cs typeface="Carlito"/>
              </a:rPr>
              <a:t>not</a:t>
            </a:r>
            <a:endParaRPr lang="en-US" sz="2400" dirty="0">
              <a:latin typeface="Carlito"/>
              <a:cs typeface="Carlito"/>
            </a:endParaRPr>
          </a:p>
          <a:p>
            <a:pPr marL="195580" marR="5080" indent="-183515">
              <a:lnSpc>
                <a:spcPts val="2200"/>
              </a:lnSpc>
              <a:spcBef>
                <a:spcPts val="605"/>
              </a:spcBef>
              <a:buClr>
                <a:srgbClr val="E28312"/>
              </a:buClr>
              <a:buChar char="◦"/>
              <a:tabLst>
                <a:tab pos="196215" algn="l"/>
              </a:tabLst>
            </a:pPr>
            <a:r>
              <a:rPr lang="en-US" sz="2400" spc="-5" dirty="0">
                <a:solidFill>
                  <a:srgbClr val="404040"/>
                </a:solidFill>
                <a:latin typeface="Carlito"/>
                <a:cs typeface="Carlito"/>
              </a:rPr>
              <a:t>If possible </a:t>
            </a:r>
            <a:r>
              <a:rPr lang="en-US" sz="2400" spc="-20" dirty="0">
                <a:solidFill>
                  <a:srgbClr val="404040"/>
                </a:solidFill>
                <a:latin typeface="Carlito"/>
                <a:cs typeface="Carlito"/>
              </a:rPr>
              <a:t>more </a:t>
            </a:r>
            <a:r>
              <a:rPr lang="en-US" sz="2400" spc="-25" dirty="0">
                <a:solidFill>
                  <a:srgbClr val="404040"/>
                </a:solidFill>
                <a:latin typeface="Carlito"/>
                <a:cs typeface="Carlito"/>
              </a:rPr>
              <a:t>data </a:t>
            </a:r>
            <a:r>
              <a:rPr lang="en-US" sz="2400" spc="-5" dirty="0">
                <a:solidFill>
                  <a:srgbClr val="404040"/>
                </a:solidFill>
                <a:latin typeface="Carlito"/>
                <a:cs typeface="Carlito"/>
              </a:rPr>
              <a:t>should </a:t>
            </a:r>
            <a:r>
              <a:rPr lang="en-US" sz="2400" dirty="0">
                <a:solidFill>
                  <a:srgbClr val="404040"/>
                </a:solidFill>
                <a:latin typeface="Carlito"/>
                <a:cs typeface="Carlito"/>
              </a:rPr>
              <a:t>be </a:t>
            </a:r>
            <a:r>
              <a:rPr lang="en-US" sz="2400" spc="-5" dirty="0">
                <a:solidFill>
                  <a:srgbClr val="404040"/>
                </a:solidFill>
                <a:latin typeface="Carlito"/>
                <a:cs typeface="Carlito"/>
              </a:rPr>
              <a:t>collected </a:t>
            </a:r>
            <a:r>
              <a:rPr lang="en-US" sz="2400" spc="-20" dirty="0">
                <a:solidFill>
                  <a:srgbClr val="404040"/>
                </a:solidFill>
                <a:latin typeface="Carlito"/>
                <a:cs typeface="Carlito"/>
              </a:rPr>
              <a:t>to </a:t>
            </a:r>
            <a:r>
              <a:rPr lang="en-US" sz="2400" spc="-25" dirty="0">
                <a:solidFill>
                  <a:srgbClr val="404040"/>
                </a:solidFill>
                <a:latin typeface="Carlito"/>
                <a:cs typeface="Carlito"/>
              </a:rPr>
              <a:t>better </a:t>
            </a:r>
            <a:r>
              <a:rPr lang="en-US" sz="2400" spc="-5" dirty="0">
                <a:solidFill>
                  <a:srgbClr val="404040"/>
                </a:solidFill>
                <a:latin typeface="Carlito"/>
                <a:cs typeface="Carlito"/>
              </a:rPr>
              <a:t>determine </a:t>
            </a:r>
            <a:r>
              <a:rPr lang="en-US" sz="2400" dirty="0">
                <a:solidFill>
                  <a:srgbClr val="404040"/>
                </a:solidFill>
                <a:latin typeface="Carlito"/>
                <a:cs typeface="Carlito"/>
              </a:rPr>
              <a:t>the </a:t>
            </a:r>
            <a:r>
              <a:rPr lang="en-US" sz="2400" spc="-10" dirty="0">
                <a:solidFill>
                  <a:srgbClr val="404040"/>
                </a:solidFill>
                <a:latin typeface="Carlito"/>
                <a:cs typeface="Carlito"/>
              </a:rPr>
              <a:t>best </a:t>
            </a:r>
            <a:r>
              <a:rPr lang="en-US" sz="2400" dirty="0">
                <a:solidFill>
                  <a:srgbClr val="404040"/>
                </a:solidFill>
                <a:latin typeface="Carlito"/>
                <a:cs typeface="Carlito"/>
              </a:rPr>
              <a:t>machine learning model  and </a:t>
            </a:r>
            <a:r>
              <a:rPr lang="en-US" sz="2400" spc="-25" dirty="0">
                <a:solidFill>
                  <a:srgbClr val="404040"/>
                </a:solidFill>
                <a:latin typeface="Carlito"/>
                <a:cs typeface="Carlito"/>
              </a:rPr>
              <a:t>improve</a:t>
            </a:r>
            <a:r>
              <a:rPr lang="en-US" sz="2400" spc="-30" dirty="0">
                <a:solidFill>
                  <a:srgbClr val="404040"/>
                </a:solidFill>
                <a:latin typeface="Carlito"/>
                <a:cs typeface="Carlito"/>
              </a:rPr>
              <a:t> </a:t>
            </a:r>
            <a:r>
              <a:rPr lang="en-US" sz="2400" spc="-5" dirty="0">
                <a:solidFill>
                  <a:srgbClr val="404040"/>
                </a:solidFill>
                <a:latin typeface="Carlito"/>
                <a:cs typeface="Carlito"/>
              </a:rPr>
              <a:t>accuracy                      </a:t>
            </a: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2700" marR="42545">
              <a:lnSpc>
                <a:spcPts val="2210"/>
              </a:lnSpc>
              <a:spcBef>
                <a:spcPts val="335"/>
              </a:spcBef>
            </a:pPr>
            <a:r>
              <a:rPr lang="pt-BR" sz="2400" spc="-25" dirty="0">
                <a:solidFill>
                  <a:srgbClr val="404040"/>
                </a:solidFill>
                <a:latin typeface="Carlito"/>
                <a:cs typeface="Carlito"/>
              </a:rPr>
              <a:t>Data </a:t>
            </a:r>
            <a:r>
              <a:rPr lang="pt-BR" sz="2400" spc="-5" dirty="0">
                <a:solidFill>
                  <a:srgbClr val="404040"/>
                </a:solidFill>
                <a:latin typeface="Carlito"/>
                <a:cs typeface="Carlito"/>
              </a:rPr>
              <a:t>collection </a:t>
            </a:r>
            <a:r>
              <a:rPr lang="pt-BR" sz="2400" spc="-20" dirty="0">
                <a:solidFill>
                  <a:srgbClr val="404040"/>
                </a:solidFill>
                <a:latin typeface="Carlito"/>
                <a:cs typeface="Carlito"/>
              </a:rPr>
              <a:t>process </a:t>
            </a:r>
            <a:r>
              <a:rPr lang="pt-BR" sz="2400" spc="-25" dirty="0">
                <a:solidFill>
                  <a:srgbClr val="404040"/>
                </a:solidFill>
                <a:latin typeface="Carlito"/>
                <a:cs typeface="Carlito"/>
              </a:rPr>
              <a:t>involved </a:t>
            </a:r>
            <a:r>
              <a:rPr lang="pt-BR" sz="2400" dirty="0">
                <a:solidFill>
                  <a:srgbClr val="404040"/>
                </a:solidFill>
                <a:latin typeface="Carlito"/>
                <a:cs typeface="Carlito"/>
              </a:rPr>
              <a:t>a </a:t>
            </a:r>
            <a:r>
              <a:rPr lang="pt-BR" sz="2400" spc="-10" dirty="0">
                <a:solidFill>
                  <a:srgbClr val="404040"/>
                </a:solidFill>
                <a:latin typeface="Carlito"/>
                <a:cs typeface="Carlito"/>
              </a:rPr>
              <a:t>combination </a:t>
            </a:r>
            <a:r>
              <a:rPr lang="pt-BR" sz="2400" spc="-5" dirty="0">
                <a:solidFill>
                  <a:srgbClr val="404040"/>
                </a:solidFill>
                <a:latin typeface="Carlito"/>
                <a:cs typeface="Carlito"/>
              </a:rPr>
              <a:t>of </a:t>
            </a:r>
            <a:r>
              <a:rPr lang="pt-BR" sz="2400" dirty="0">
                <a:solidFill>
                  <a:srgbClr val="404040"/>
                </a:solidFill>
                <a:latin typeface="Carlito"/>
                <a:cs typeface="Carlito"/>
              </a:rPr>
              <a:t>API </a:t>
            </a:r>
            <a:r>
              <a:rPr lang="pt-BR" sz="2400" spc="-20" dirty="0">
                <a:solidFill>
                  <a:srgbClr val="404040"/>
                </a:solidFill>
                <a:latin typeface="Carlito"/>
                <a:cs typeface="Carlito"/>
              </a:rPr>
              <a:t>requests from </a:t>
            </a:r>
            <a:r>
              <a:rPr lang="pt-BR" sz="2400" dirty="0">
                <a:solidFill>
                  <a:srgbClr val="404040"/>
                </a:solidFill>
                <a:latin typeface="Carlito"/>
                <a:cs typeface="Carlito"/>
              </a:rPr>
              <a:t>Space X </a:t>
            </a:r>
            <a:r>
              <a:rPr lang="pt-BR" sz="2400" spc="-5" dirty="0">
                <a:solidFill>
                  <a:srgbClr val="404040"/>
                </a:solidFill>
                <a:latin typeface="Carlito"/>
                <a:cs typeface="Carlito"/>
              </a:rPr>
              <a:t>public </a:t>
            </a:r>
            <a:r>
              <a:rPr lang="pt-BR" sz="2400" dirty="0">
                <a:solidFill>
                  <a:srgbClr val="404040"/>
                </a:solidFill>
                <a:latin typeface="Carlito"/>
                <a:cs typeface="Carlito"/>
              </a:rPr>
              <a:t>API and </a:t>
            </a:r>
            <a:r>
              <a:rPr lang="pt-BR" sz="2400" spc="-5" dirty="0">
                <a:solidFill>
                  <a:srgbClr val="404040"/>
                </a:solidFill>
                <a:latin typeface="Carlito"/>
                <a:cs typeface="Carlito"/>
              </a:rPr>
              <a:t>web  scraping </a:t>
            </a:r>
            <a:r>
              <a:rPr lang="pt-BR" sz="2400" spc="-25" dirty="0">
                <a:solidFill>
                  <a:srgbClr val="404040"/>
                </a:solidFill>
                <a:latin typeface="Carlito"/>
                <a:cs typeface="Carlito"/>
              </a:rPr>
              <a:t>data </a:t>
            </a:r>
            <a:r>
              <a:rPr lang="pt-BR" sz="2400" spc="-20" dirty="0">
                <a:solidFill>
                  <a:srgbClr val="404040"/>
                </a:solidFill>
                <a:latin typeface="Carlito"/>
                <a:cs typeface="Carlito"/>
              </a:rPr>
              <a:t>from </a:t>
            </a:r>
            <a:r>
              <a:rPr lang="pt-BR" sz="2400" dirty="0">
                <a:solidFill>
                  <a:srgbClr val="404040"/>
                </a:solidFill>
                <a:latin typeface="Carlito"/>
                <a:cs typeface="Carlito"/>
              </a:rPr>
              <a:t>a </a:t>
            </a:r>
            <a:r>
              <a:rPr lang="pt-BR" sz="2400" spc="-5" dirty="0">
                <a:solidFill>
                  <a:srgbClr val="404040"/>
                </a:solidFill>
                <a:latin typeface="Carlito"/>
                <a:cs typeface="Carlito"/>
              </a:rPr>
              <a:t>table in </a:t>
            </a:r>
            <a:r>
              <a:rPr lang="pt-BR" sz="2400" dirty="0">
                <a:solidFill>
                  <a:srgbClr val="404040"/>
                </a:solidFill>
                <a:latin typeface="Carlito"/>
                <a:cs typeface="Carlito"/>
              </a:rPr>
              <a:t>Space </a:t>
            </a:r>
            <a:r>
              <a:rPr lang="pt-BR" sz="2400" spc="-75" dirty="0">
                <a:solidFill>
                  <a:srgbClr val="404040"/>
                </a:solidFill>
                <a:latin typeface="Carlito"/>
                <a:cs typeface="Carlito"/>
              </a:rPr>
              <a:t>X’s </a:t>
            </a:r>
            <a:r>
              <a:rPr lang="pt-BR" sz="2400" dirty="0">
                <a:solidFill>
                  <a:srgbClr val="404040"/>
                </a:solidFill>
                <a:latin typeface="Carlito"/>
                <a:cs typeface="Carlito"/>
              </a:rPr>
              <a:t>Wikipedia</a:t>
            </a:r>
            <a:r>
              <a:rPr lang="pt-BR" sz="2400" spc="-100" dirty="0">
                <a:solidFill>
                  <a:srgbClr val="404040"/>
                </a:solidFill>
                <a:latin typeface="Carlito"/>
                <a:cs typeface="Carlito"/>
              </a:rPr>
              <a:t> </a:t>
            </a:r>
            <a:r>
              <a:rPr lang="pt-BR" sz="2400" spc="-45" dirty="0">
                <a:solidFill>
                  <a:srgbClr val="404040"/>
                </a:solidFill>
                <a:latin typeface="Carlito"/>
                <a:cs typeface="Carlito"/>
              </a:rPr>
              <a:t>entry.</a:t>
            </a:r>
            <a:endParaRPr lang="pt-BR" sz="2400" dirty="0">
              <a:latin typeface="Carlito"/>
              <a:cs typeface="Carlito"/>
            </a:endParaRPr>
          </a:p>
          <a:p>
            <a:pPr marL="12700" marR="356235">
              <a:lnSpc>
                <a:spcPts val="2300"/>
              </a:lnSpc>
              <a:spcBef>
                <a:spcPts val="1115"/>
              </a:spcBef>
            </a:pPr>
            <a:r>
              <a:rPr lang="pt-BR" sz="2400" spc="-5" dirty="0">
                <a:solidFill>
                  <a:srgbClr val="404040"/>
                </a:solidFill>
                <a:latin typeface="Carlito"/>
                <a:cs typeface="Carlito"/>
              </a:rPr>
              <a:t>The </a:t>
            </a:r>
            <a:r>
              <a:rPr lang="pt-BR" sz="2400" spc="-20" dirty="0">
                <a:solidFill>
                  <a:srgbClr val="404040"/>
                </a:solidFill>
                <a:latin typeface="Carlito"/>
                <a:cs typeface="Carlito"/>
              </a:rPr>
              <a:t>next </a:t>
            </a:r>
            <a:r>
              <a:rPr lang="pt-BR" sz="2400" spc="-5" dirty="0">
                <a:solidFill>
                  <a:srgbClr val="404040"/>
                </a:solidFill>
                <a:latin typeface="Carlito"/>
                <a:cs typeface="Carlito"/>
              </a:rPr>
              <a:t>slide will show </a:t>
            </a:r>
            <a:r>
              <a:rPr lang="pt-BR" sz="2400" dirty="0">
                <a:solidFill>
                  <a:srgbClr val="404040"/>
                </a:solidFill>
                <a:latin typeface="Carlito"/>
                <a:cs typeface="Carlito"/>
              </a:rPr>
              <a:t>the </a:t>
            </a:r>
            <a:r>
              <a:rPr lang="pt-BR" sz="2400" spc="-5" dirty="0">
                <a:solidFill>
                  <a:srgbClr val="404040"/>
                </a:solidFill>
                <a:latin typeface="Carlito"/>
                <a:cs typeface="Carlito"/>
              </a:rPr>
              <a:t>flowchart of </a:t>
            </a:r>
            <a:r>
              <a:rPr lang="pt-BR" sz="2400" spc="-25" dirty="0">
                <a:solidFill>
                  <a:srgbClr val="404040"/>
                </a:solidFill>
                <a:latin typeface="Carlito"/>
                <a:cs typeface="Carlito"/>
              </a:rPr>
              <a:t>data </a:t>
            </a:r>
            <a:r>
              <a:rPr lang="pt-BR" sz="2400" spc="-5" dirty="0">
                <a:solidFill>
                  <a:srgbClr val="404040"/>
                </a:solidFill>
                <a:latin typeface="Carlito"/>
                <a:cs typeface="Carlito"/>
              </a:rPr>
              <a:t>collection </a:t>
            </a:r>
            <a:r>
              <a:rPr lang="pt-BR" sz="2400" spc="-20" dirty="0">
                <a:solidFill>
                  <a:srgbClr val="404040"/>
                </a:solidFill>
                <a:latin typeface="Carlito"/>
                <a:cs typeface="Carlito"/>
              </a:rPr>
              <a:t>from </a:t>
            </a:r>
            <a:r>
              <a:rPr lang="pt-BR" sz="2400" dirty="0">
                <a:solidFill>
                  <a:srgbClr val="404040"/>
                </a:solidFill>
                <a:latin typeface="Carlito"/>
                <a:cs typeface="Carlito"/>
              </a:rPr>
              <a:t>API and the </a:t>
            </a:r>
            <a:r>
              <a:rPr lang="pt-BR" sz="2400" spc="-5" dirty="0">
                <a:solidFill>
                  <a:srgbClr val="404040"/>
                </a:solidFill>
                <a:latin typeface="Carlito"/>
                <a:cs typeface="Carlito"/>
              </a:rPr>
              <a:t>one </a:t>
            </a:r>
            <a:r>
              <a:rPr lang="pt-BR" sz="2400" spc="-20" dirty="0">
                <a:solidFill>
                  <a:srgbClr val="404040"/>
                </a:solidFill>
                <a:latin typeface="Carlito"/>
                <a:cs typeface="Carlito"/>
              </a:rPr>
              <a:t>after </a:t>
            </a:r>
            <a:r>
              <a:rPr lang="pt-BR" sz="2400" spc="-5" dirty="0">
                <a:solidFill>
                  <a:srgbClr val="404040"/>
                </a:solidFill>
                <a:latin typeface="Carlito"/>
                <a:cs typeface="Carlito"/>
              </a:rPr>
              <a:t>will show  </a:t>
            </a:r>
            <a:r>
              <a:rPr lang="pt-BR" sz="2400" dirty="0">
                <a:solidFill>
                  <a:srgbClr val="404040"/>
                </a:solidFill>
                <a:latin typeface="Carlito"/>
                <a:cs typeface="Carlito"/>
              </a:rPr>
              <a:t>the </a:t>
            </a:r>
            <a:r>
              <a:rPr lang="pt-BR" sz="2400" spc="-5" dirty="0">
                <a:solidFill>
                  <a:srgbClr val="404040"/>
                </a:solidFill>
                <a:latin typeface="Carlito"/>
                <a:cs typeface="Carlito"/>
              </a:rPr>
              <a:t>flowchart of </a:t>
            </a:r>
            <a:r>
              <a:rPr lang="pt-BR" sz="2400" spc="-25" dirty="0">
                <a:solidFill>
                  <a:srgbClr val="404040"/>
                </a:solidFill>
                <a:latin typeface="Carlito"/>
                <a:cs typeface="Carlito"/>
              </a:rPr>
              <a:t>data </a:t>
            </a:r>
            <a:r>
              <a:rPr lang="pt-BR" sz="2400" spc="-5" dirty="0">
                <a:solidFill>
                  <a:srgbClr val="404040"/>
                </a:solidFill>
                <a:latin typeface="Carlito"/>
                <a:cs typeface="Carlito"/>
              </a:rPr>
              <a:t>collection </a:t>
            </a:r>
            <a:r>
              <a:rPr lang="pt-BR" sz="2400" spc="-20" dirty="0">
                <a:solidFill>
                  <a:srgbClr val="404040"/>
                </a:solidFill>
                <a:latin typeface="Carlito"/>
                <a:cs typeface="Carlito"/>
              </a:rPr>
              <a:t>from</a:t>
            </a:r>
            <a:r>
              <a:rPr lang="pt-BR" sz="2400" spc="-110" dirty="0">
                <a:solidFill>
                  <a:srgbClr val="404040"/>
                </a:solidFill>
                <a:latin typeface="Carlito"/>
                <a:cs typeface="Carlito"/>
              </a:rPr>
              <a:t> </a:t>
            </a:r>
            <a:r>
              <a:rPr lang="pt-BR" sz="2400" spc="-10" dirty="0">
                <a:solidFill>
                  <a:srgbClr val="404040"/>
                </a:solidFill>
                <a:latin typeface="Carlito"/>
                <a:cs typeface="Carlito"/>
              </a:rPr>
              <a:t>webscraping.</a:t>
            </a:r>
            <a:endParaRPr lang="pt-BR" sz="2400" dirty="0">
              <a:latin typeface="Carlito"/>
              <a:cs typeface="Carlito"/>
            </a:endParaRPr>
          </a:p>
          <a:p>
            <a:pPr marL="12700">
              <a:lnSpc>
                <a:spcPct val="100000"/>
              </a:lnSpc>
              <a:spcBef>
                <a:spcPts val="1145"/>
              </a:spcBef>
            </a:pPr>
            <a:r>
              <a:rPr lang="pt-BR" sz="2400" u="heavy" dirty="0">
                <a:solidFill>
                  <a:srgbClr val="404040"/>
                </a:solidFill>
                <a:uFill>
                  <a:solidFill>
                    <a:srgbClr val="404040"/>
                  </a:solidFill>
                </a:uFill>
                <a:latin typeface="Carlito"/>
                <a:cs typeface="Carlito"/>
              </a:rPr>
              <a:t>Space X API </a:t>
            </a:r>
            <a:r>
              <a:rPr lang="pt-BR" sz="2400" u="heavy" spc="-25" dirty="0">
                <a:solidFill>
                  <a:srgbClr val="404040"/>
                </a:solidFill>
                <a:uFill>
                  <a:solidFill>
                    <a:srgbClr val="404040"/>
                  </a:solidFill>
                </a:uFill>
                <a:latin typeface="Carlito"/>
                <a:cs typeface="Carlito"/>
              </a:rPr>
              <a:t>Data</a:t>
            </a:r>
            <a:r>
              <a:rPr lang="pt-BR" sz="2400" u="heavy" spc="-95" dirty="0">
                <a:solidFill>
                  <a:srgbClr val="404040"/>
                </a:solidFill>
                <a:uFill>
                  <a:solidFill>
                    <a:srgbClr val="404040"/>
                  </a:solidFill>
                </a:uFill>
                <a:latin typeface="Carlito"/>
                <a:cs typeface="Carlito"/>
              </a:rPr>
              <a:t> </a:t>
            </a:r>
            <a:r>
              <a:rPr lang="pt-BR" sz="2400" u="heavy" spc="-5" dirty="0">
                <a:solidFill>
                  <a:srgbClr val="404040"/>
                </a:solidFill>
                <a:uFill>
                  <a:solidFill>
                    <a:srgbClr val="404040"/>
                  </a:solidFill>
                </a:uFill>
                <a:latin typeface="Carlito"/>
                <a:cs typeface="Carlito"/>
              </a:rPr>
              <a:t>Columns:</a:t>
            </a:r>
            <a:endParaRPr lang="pt-BR" sz="2400" dirty="0">
              <a:latin typeface="Carlito"/>
              <a:cs typeface="Carlito"/>
            </a:endParaRPr>
          </a:p>
          <a:p>
            <a:pPr marL="12700">
              <a:lnSpc>
                <a:spcPts val="2300"/>
              </a:lnSpc>
              <a:spcBef>
                <a:spcPts val="1200"/>
              </a:spcBef>
            </a:pPr>
            <a:r>
              <a:rPr lang="pt-BR" sz="2400" spc="-30" dirty="0">
                <a:solidFill>
                  <a:srgbClr val="404040"/>
                </a:solidFill>
                <a:latin typeface="Carlito"/>
                <a:cs typeface="Carlito"/>
              </a:rPr>
              <a:t>FlightNumber, </a:t>
            </a:r>
            <a:r>
              <a:rPr lang="pt-BR" sz="2400" spc="-20" dirty="0">
                <a:solidFill>
                  <a:srgbClr val="404040"/>
                </a:solidFill>
                <a:latin typeface="Carlito"/>
                <a:cs typeface="Carlito"/>
              </a:rPr>
              <a:t>Date, </a:t>
            </a:r>
            <a:r>
              <a:rPr lang="pt-BR" sz="2400" spc="-25" dirty="0">
                <a:solidFill>
                  <a:srgbClr val="404040"/>
                </a:solidFill>
                <a:latin typeface="Carlito"/>
                <a:cs typeface="Carlito"/>
              </a:rPr>
              <a:t>BoosterVersion, </a:t>
            </a:r>
            <a:r>
              <a:rPr lang="pt-BR" sz="2400" spc="-20" dirty="0">
                <a:solidFill>
                  <a:srgbClr val="404040"/>
                </a:solidFill>
                <a:latin typeface="Carlito"/>
                <a:cs typeface="Carlito"/>
              </a:rPr>
              <a:t>PayloadMass, </a:t>
            </a:r>
            <a:r>
              <a:rPr lang="pt-BR" sz="2400" spc="-5" dirty="0">
                <a:solidFill>
                  <a:srgbClr val="404040"/>
                </a:solidFill>
                <a:latin typeface="Carlito"/>
                <a:cs typeface="Carlito"/>
              </a:rPr>
              <a:t>Orbit, LaunchSite, </a:t>
            </a:r>
            <a:r>
              <a:rPr lang="pt-BR" sz="2400" spc="-15" dirty="0">
                <a:solidFill>
                  <a:srgbClr val="404040"/>
                </a:solidFill>
                <a:latin typeface="Carlito"/>
                <a:cs typeface="Carlito"/>
              </a:rPr>
              <a:t>Outcome, </a:t>
            </a:r>
            <a:r>
              <a:rPr lang="pt-BR" sz="2400" spc="-5" dirty="0">
                <a:solidFill>
                  <a:srgbClr val="404040"/>
                </a:solidFill>
                <a:latin typeface="Carlito"/>
                <a:cs typeface="Carlito"/>
              </a:rPr>
              <a:t>Flights,</a:t>
            </a:r>
            <a:r>
              <a:rPr lang="pt-BR" sz="2400" spc="55" dirty="0">
                <a:solidFill>
                  <a:srgbClr val="404040"/>
                </a:solidFill>
                <a:latin typeface="Carlito"/>
                <a:cs typeface="Carlito"/>
              </a:rPr>
              <a:t> </a:t>
            </a:r>
            <a:r>
              <a:rPr lang="pt-BR" sz="2400" dirty="0">
                <a:solidFill>
                  <a:srgbClr val="404040"/>
                </a:solidFill>
                <a:latin typeface="Carlito"/>
                <a:cs typeface="Carlito"/>
              </a:rPr>
              <a:t>GridFins,</a:t>
            </a:r>
            <a:endParaRPr lang="pt-BR" sz="2400" dirty="0">
              <a:latin typeface="Carlito"/>
              <a:cs typeface="Carlito"/>
            </a:endParaRPr>
          </a:p>
          <a:p>
            <a:pPr marL="12700">
              <a:lnSpc>
                <a:spcPts val="2300"/>
              </a:lnSpc>
            </a:pPr>
            <a:r>
              <a:rPr lang="pt-BR" sz="2400" spc="-5" dirty="0">
                <a:solidFill>
                  <a:srgbClr val="404040"/>
                </a:solidFill>
                <a:latin typeface="Carlito"/>
                <a:cs typeface="Carlito"/>
              </a:rPr>
              <a:t>Reused, Legs, </a:t>
            </a:r>
            <a:r>
              <a:rPr lang="pt-BR" sz="2400" spc="-10" dirty="0">
                <a:solidFill>
                  <a:srgbClr val="404040"/>
                </a:solidFill>
                <a:latin typeface="Carlito"/>
                <a:cs typeface="Carlito"/>
              </a:rPr>
              <a:t>LandingPad, </a:t>
            </a:r>
            <a:r>
              <a:rPr lang="pt-BR" sz="2400" dirty="0">
                <a:solidFill>
                  <a:srgbClr val="404040"/>
                </a:solidFill>
                <a:latin typeface="Carlito"/>
                <a:cs typeface="Carlito"/>
              </a:rPr>
              <a:t>Block, </a:t>
            </a:r>
            <a:r>
              <a:rPr lang="pt-BR" sz="2400" spc="-10" dirty="0">
                <a:solidFill>
                  <a:srgbClr val="404040"/>
                </a:solidFill>
                <a:latin typeface="Carlito"/>
                <a:cs typeface="Carlito"/>
              </a:rPr>
              <a:t>ReusedCount, </a:t>
            </a:r>
            <a:r>
              <a:rPr lang="pt-BR" sz="2400" spc="-5" dirty="0">
                <a:solidFill>
                  <a:srgbClr val="404040"/>
                </a:solidFill>
                <a:latin typeface="Carlito"/>
                <a:cs typeface="Carlito"/>
              </a:rPr>
              <a:t>Serial, Longitude,</a:t>
            </a:r>
            <a:r>
              <a:rPr lang="pt-BR" sz="2400" spc="-229" dirty="0">
                <a:solidFill>
                  <a:srgbClr val="404040"/>
                </a:solidFill>
                <a:latin typeface="Carlito"/>
                <a:cs typeface="Carlito"/>
              </a:rPr>
              <a:t> </a:t>
            </a:r>
            <a:r>
              <a:rPr lang="pt-BR" sz="2400" spc="-5" dirty="0">
                <a:solidFill>
                  <a:srgbClr val="404040"/>
                </a:solidFill>
                <a:latin typeface="Carlito"/>
                <a:cs typeface="Carlito"/>
              </a:rPr>
              <a:t>Latitude</a:t>
            </a:r>
            <a:endParaRPr lang="pt-BR" sz="2400" dirty="0">
              <a:latin typeface="Carlito"/>
              <a:cs typeface="Carlito"/>
            </a:endParaRPr>
          </a:p>
          <a:p>
            <a:pPr marL="12700">
              <a:lnSpc>
                <a:spcPct val="100000"/>
              </a:lnSpc>
              <a:spcBef>
                <a:spcPts val="1105"/>
              </a:spcBef>
            </a:pPr>
            <a:r>
              <a:rPr lang="pt-BR" sz="2400" u="heavy" dirty="0">
                <a:solidFill>
                  <a:srgbClr val="404040"/>
                </a:solidFill>
                <a:uFill>
                  <a:solidFill>
                    <a:srgbClr val="404040"/>
                  </a:solidFill>
                </a:uFill>
                <a:latin typeface="Carlito"/>
                <a:cs typeface="Carlito"/>
              </a:rPr>
              <a:t>Wikipedia </a:t>
            </a:r>
            <a:r>
              <a:rPr lang="pt-BR" sz="2400" u="heavy" spc="-25" dirty="0">
                <a:solidFill>
                  <a:srgbClr val="404040"/>
                </a:solidFill>
                <a:uFill>
                  <a:solidFill>
                    <a:srgbClr val="404040"/>
                  </a:solidFill>
                </a:uFill>
                <a:latin typeface="Carlito"/>
                <a:cs typeface="Carlito"/>
              </a:rPr>
              <a:t>Webscrape Data</a:t>
            </a:r>
            <a:r>
              <a:rPr lang="pt-BR" sz="2400" u="heavy" spc="-125" dirty="0">
                <a:solidFill>
                  <a:srgbClr val="404040"/>
                </a:solidFill>
                <a:uFill>
                  <a:solidFill>
                    <a:srgbClr val="404040"/>
                  </a:solidFill>
                </a:uFill>
                <a:latin typeface="Carlito"/>
                <a:cs typeface="Carlito"/>
              </a:rPr>
              <a:t> </a:t>
            </a:r>
            <a:r>
              <a:rPr lang="pt-BR" sz="2400" u="heavy" spc="-5" dirty="0">
                <a:solidFill>
                  <a:srgbClr val="404040"/>
                </a:solidFill>
                <a:uFill>
                  <a:solidFill>
                    <a:srgbClr val="404040"/>
                  </a:solidFill>
                </a:uFill>
                <a:latin typeface="Carlito"/>
                <a:cs typeface="Carlito"/>
              </a:rPr>
              <a:t>Columns:</a:t>
            </a:r>
            <a:endParaRPr lang="pt-BR" sz="2400" dirty="0">
              <a:latin typeface="Carlito"/>
              <a:cs typeface="Carlito"/>
            </a:endParaRPr>
          </a:p>
          <a:p>
            <a:pPr marL="12700" marR="837565">
              <a:lnSpc>
                <a:spcPts val="2200"/>
              </a:lnSpc>
              <a:spcBef>
                <a:spcPts val="1440"/>
              </a:spcBef>
            </a:pPr>
            <a:r>
              <a:rPr lang="pt-BR" sz="2400" spc="-15" dirty="0">
                <a:solidFill>
                  <a:srgbClr val="404040"/>
                </a:solidFill>
                <a:latin typeface="Carlito"/>
                <a:cs typeface="Carlito"/>
              </a:rPr>
              <a:t>Flight </a:t>
            </a:r>
            <a:r>
              <a:rPr lang="pt-BR" sz="2400" dirty="0">
                <a:solidFill>
                  <a:srgbClr val="404040"/>
                </a:solidFill>
                <a:latin typeface="Carlito"/>
                <a:cs typeface="Carlito"/>
              </a:rPr>
              <a:t>No., </a:t>
            </a:r>
            <a:r>
              <a:rPr lang="pt-BR" sz="2400" spc="-5" dirty="0">
                <a:solidFill>
                  <a:srgbClr val="404040"/>
                </a:solidFill>
                <a:latin typeface="Carlito"/>
                <a:cs typeface="Carlito"/>
              </a:rPr>
              <a:t>Launch </a:t>
            </a:r>
            <a:r>
              <a:rPr lang="pt-BR" sz="2400" spc="-20" dirty="0">
                <a:solidFill>
                  <a:srgbClr val="404040"/>
                </a:solidFill>
                <a:latin typeface="Carlito"/>
                <a:cs typeface="Carlito"/>
              </a:rPr>
              <a:t>site, </a:t>
            </a:r>
            <a:r>
              <a:rPr lang="pt-BR" sz="2400" spc="-25" dirty="0">
                <a:solidFill>
                  <a:srgbClr val="404040"/>
                </a:solidFill>
                <a:latin typeface="Carlito"/>
                <a:cs typeface="Carlito"/>
              </a:rPr>
              <a:t>Payload, </a:t>
            </a:r>
            <a:r>
              <a:rPr lang="pt-BR" sz="2400" spc="-20" dirty="0">
                <a:solidFill>
                  <a:srgbClr val="404040"/>
                </a:solidFill>
                <a:latin typeface="Carlito"/>
                <a:cs typeface="Carlito"/>
              </a:rPr>
              <a:t>PayloadMass, </a:t>
            </a:r>
            <a:r>
              <a:rPr lang="pt-BR" sz="2400" spc="-5" dirty="0">
                <a:solidFill>
                  <a:srgbClr val="404040"/>
                </a:solidFill>
                <a:latin typeface="Carlito"/>
                <a:cs typeface="Carlito"/>
              </a:rPr>
              <a:t>Orbit, </a:t>
            </a:r>
            <a:r>
              <a:rPr lang="pt-BR" sz="2400" spc="-60" dirty="0">
                <a:solidFill>
                  <a:srgbClr val="404040"/>
                </a:solidFill>
                <a:latin typeface="Carlito"/>
                <a:cs typeface="Carlito"/>
              </a:rPr>
              <a:t>Customer, </a:t>
            </a:r>
            <a:r>
              <a:rPr lang="pt-BR" sz="2400" spc="-5" dirty="0">
                <a:solidFill>
                  <a:srgbClr val="404040"/>
                </a:solidFill>
                <a:latin typeface="Carlito"/>
                <a:cs typeface="Carlito"/>
              </a:rPr>
              <a:t>Launch </a:t>
            </a:r>
            <a:r>
              <a:rPr lang="pt-BR" sz="2400" spc="-15" dirty="0">
                <a:solidFill>
                  <a:srgbClr val="404040"/>
                </a:solidFill>
                <a:latin typeface="Carlito"/>
                <a:cs typeface="Carlito"/>
              </a:rPr>
              <a:t>outcome, </a:t>
            </a:r>
            <a:r>
              <a:rPr lang="pt-BR" sz="2400" spc="-45" dirty="0">
                <a:solidFill>
                  <a:srgbClr val="404040"/>
                </a:solidFill>
                <a:latin typeface="Carlito"/>
                <a:cs typeface="Carlito"/>
              </a:rPr>
              <a:t>Version  </a:t>
            </a:r>
            <a:r>
              <a:rPr lang="pt-BR" sz="2400" spc="-60" dirty="0">
                <a:solidFill>
                  <a:srgbClr val="404040"/>
                </a:solidFill>
                <a:latin typeface="Carlito"/>
                <a:cs typeface="Carlito"/>
              </a:rPr>
              <a:t>Booster, </a:t>
            </a:r>
            <a:r>
              <a:rPr lang="pt-BR" sz="2400" spc="-20" dirty="0">
                <a:solidFill>
                  <a:srgbClr val="404040"/>
                </a:solidFill>
                <a:latin typeface="Carlito"/>
                <a:cs typeface="Carlito"/>
              </a:rPr>
              <a:t>Booster </a:t>
            </a:r>
            <a:r>
              <a:rPr lang="pt-BR" sz="2400" dirty="0">
                <a:solidFill>
                  <a:srgbClr val="404040"/>
                </a:solidFill>
                <a:latin typeface="Carlito"/>
                <a:cs typeface="Carlito"/>
              </a:rPr>
              <a:t>landing, </a:t>
            </a:r>
            <a:r>
              <a:rPr lang="pt-BR" sz="2400" spc="-20" dirty="0">
                <a:solidFill>
                  <a:srgbClr val="404040"/>
                </a:solidFill>
                <a:latin typeface="Carlito"/>
                <a:cs typeface="Carlito"/>
              </a:rPr>
              <a:t>Date,</a:t>
            </a:r>
            <a:r>
              <a:rPr lang="pt-BR" sz="2400" spc="40" dirty="0">
                <a:solidFill>
                  <a:srgbClr val="404040"/>
                </a:solidFill>
                <a:latin typeface="Carlito"/>
                <a:cs typeface="Carlito"/>
              </a:rPr>
              <a:t> </a:t>
            </a:r>
            <a:r>
              <a:rPr lang="pt-BR" sz="2400" spc="-5" dirty="0">
                <a:solidFill>
                  <a:srgbClr val="404040"/>
                </a:solidFill>
                <a:latin typeface="Carlito"/>
                <a:cs typeface="Carlito"/>
              </a:rPr>
              <a:t>Time</a:t>
            </a:r>
            <a:endParaRPr lang="pt-BR" sz="2400" dirty="0">
              <a:latin typeface="Carlito"/>
              <a:cs typeface="Carlito"/>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a:extLst>
              <a:ext uri="{FF2B5EF4-FFF2-40B4-BE49-F238E27FC236}">
                <a16:creationId xmlns:a16="http://schemas.microsoft.com/office/drawing/2014/main" id="{D9BF70CE-FB9F-4C82-B05B-A0B05C4526B3}"/>
              </a:ext>
            </a:extLst>
          </p:cNvPr>
          <p:cNvSpPr/>
          <p:nvPr/>
        </p:nvSpPr>
        <p:spPr>
          <a:xfrm>
            <a:off x="5752653" y="2377121"/>
            <a:ext cx="237744" cy="1389888"/>
          </a:xfrm>
          <a:prstGeom prst="rect">
            <a:avLst/>
          </a:prstGeom>
          <a:blipFill>
            <a:blip r:embed="rId4" cstate="print"/>
            <a:stretch>
              <a:fillRect/>
            </a:stretch>
          </a:blipFill>
        </p:spPr>
        <p:txBody>
          <a:bodyPr wrap="square" lIns="0" tIns="0" rIns="0" bIns="0" rtlCol="0"/>
          <a:lstStyle/>
          <a:p>
            <a:endParaRPr/>
          </a:p>
        </p:txBody>
      </p:sp>
      <p:grpSp>
        <p:nvGrpSpPr>
          <p:cNvPr id="8" name="object 7">
            <a:extLst>
              <a:ext uri="{FF2B5EF4-FFF2-40B4-BE49-F238E27FC236}">
                <a16:creationId xmlns:a16="http://schemas.microsoft.com/office/drawing/2014/main" id="{1E78E942-FC51-4300-A11D-04855254F8D8}"/>
              </a:ext>
            </a:extLst>
          </p:cNvPr>
          <p:cNvGrpSpPr/>
          <p:nvPr/>
        </p:nvGrpSpPr>
        <p:grpSpPr>
          <a:xfrm>
            <a:off x="5472236" y="2101278"/>
            <a:ext cx="1851660" cy="1607820"/>
            <a:chOff x="4782311" y="1478280"/>
            <a:chExt cx="1851660" cy="1607820"/>
          </a:xfrm>
        </p:grpSpPr>
        <p:sp>
          <p:nvSpPr>
            <p:cNvPr id="9" name="object 8">
              <a:extLst>
                <a:ext uri="{FF2B5EF4-FFF2-40B4-BE49-F238E27FC236}">
                  <a16:creationId xmlns:a16="http://schemas.microsoft.com/office/drawing/2014/main" id="{623E07B8-5083-4F49-BD9F-230AAE3638E7}"/>
                </a:ext>
              </a:extLst>
            </p:cNvPr>
            <p:cNvSpPr/>
            <p:nvPr/>
          </p:nvSpPr>
          <p:spPr>
            <a:xfrm>
              <a:off x="5084063" y="1766316"/>
              <a:ext cx="158496" cy="1319784"/>
            </a:xfrm>
            <a:prstGeom prst="rect">
              <a:avLst/>
            </a:prstGeom>
            <a:blipFill>
              <a:blip r:embed="rId5"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00FEFB8B-4C6E-4837-A120-E604D70875A6}"/>
                </a:ext>
              </a:extLst>
            </p:cNvPr>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B6F98422-D188-4CD8-A61A-AC689B6EF953}"/>
                </a:ext>
              </a:extLst>
            </p:cNvPr>
            <p:cNvSpPr/>
            <p:nvPr/>
          </p:nvSpPr>
          <p:spPr>
            <a:xfrm>
              <a:off x="4888991" y="1719072"/>
              <a:ext cx="1677923" cy="696467"/>
            </a:xfrm>
            <a:prstGeom prst="rect">
              <a:avLst/>
            </a:prstGeom>
            <a:blipFill>
              <a:blip r:embed="rId7"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D370CECA-4C34-4EBF-AD00-9BD54DA20AA5}"/>
                </a:ext>
              </a:extLst>
            </p:cNvPr>
            <p:cNvSpPr/>
            <p:nvPr/>
          </p:nvSpPr>
          <p:spPr>
            <a:xfrm>
              <a:off x="4803647" y="1499616"/>
              <a:ext cx="1772411" cy="1063752"/>
            </a:xfrm>
            <a:prstGeom prst="rect">
              <a:avLst/>
            </a:prstGeom>
            <a:blipFill>
              <a:blip r:embed="rId8" cstate="print"/>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4421DD7B-6775-413B-8B7C-244C3D995F4C}"/>
              </a:ext>
            </a:extLst>
          </p:cNvPr>
          <p:cNvSpPr txBox="1"/>
          <p:nvPr/>
        </p:nvSpPr>
        <p:spPr>
          <a:xfrm>
            <a:off x="5705790" y="2389059"/>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4" name="object 13">
            <a:extLst>
              <a:ext uri="{FF2B5EF4-FFF2-40B4-BE49-F238E27FC236}">
                <a16:creationId xmlns:a16="http://schemas.microsoft.com/office/drawing/2014/main" id="{CFA1F522-0202-4051-A925-A991CC8FE7CF}"/>
              </a:ext>
            </a:extLst>
          </p:cNvPr>
          <p:cNvGrpSpPr/>
          <p:nvPr/>
        </p:nvGrpSpPr>
        <p:grpSpPr>
          <a:xfrm>
            <a:off x="5472236" y="3430205"/>
            <a:ext cx="1851660" cy="1666239"/>
            <a:chOff x="4782311" y="2807207"/>
            <a:chExt cx="1851660" cy="1666239"/>
          </a:xfrm>
        </p:grpSpPr>
        <p:sp>
          <p:nvSpPr>
            <p:cNvPr id="15" name="object 14">
              <a:extLst>
                <a:ext uri="{FF2B5EF4-FFF2-40B4-BE49-F238E27FC236}">
                  <a16:creationId xmlns:a16="http://schemas.microsoft.com/office/drawing/2014/main" id="{8CA81502-4657-4BCD-BE65-0F7D8FE51C85}"/>
                </a:ext>
              </a:extLst>
            </p:cNvPr>
            <p:cNvSpPr/>
            <p:nvPr/>
          </p:nvSpPr>
          <p:spPr>
            <a:xfrm>
              <a:off x="5062727" y="3073907"/>
              <a:ext cx="237744" cy="1399032"/>
            </a:xfrm>
            <a:prstGeom prst="rect">
              <a:avLst/>
            </a:prstGeom>
            <a:blipFill>
              <a:blip r:embed="rId9"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27CEC28D-6ED0-4FC6-92D2-F9A921BCCBF7}"/>
                </a:ext>
              </a:extLst>
            </p:cNvPr>
            <p:cNvSpPr/>
            <p:nvPr/>
          </p:nvSpPr>
          <p:spPr>
            <a:xfrm>
              <a:off x="5084063" y="3095243"/>
              <a:ext cx="158496" cy="1319784"/>
            </a:xfrm>
            <a:prstGeom prst="rect">
              <a:avLst/>
            </a:prstGeom>
            <a:blipFill>
              <a:blip r:embed="rId5"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37FAC3BE-15F3-4005-9132-AF6A1BE4621B}"/>
                </a:ext>
              </a:extLst>
            </p:cNvPr>
            <p:cNvSpPr/>
            <p:nvPr/>
          </p:nvSpPr>
          <p:spPr>
            <a:xfrm>
              <a:off x="4782311" y="2807207"/>
              <a:ext cx="1851660" cy="1143000"/>
            </a:xfrm>
            <a:prstGeom prst="rect">
              <a:avLst/>
            </a:prstGeom>
            <a:blipFill>
              <a:blip r:embed="rId6"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747A9326-F81A-40CC-9C9B-DF9A53FDC966}"/>
                </a:ext>
              </a:extLst>
            </p:cNvPr>
            <p:cNvSpPr/>
            <p:nvPr/>
          </p:nvSpPr>
          <p:spPr>
            <a:xfrm>
              <a:off x="4888991" y="2839211"/>
              <a:ext cx="1677923" cy="1115568"/>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A9BFEE78-3E2A-41FB-953B-AAC083542C44}"/>
                </a:ext>
              </a:extLst>
            </p:cNvPr>
            <p:cNvSpPr/>
            <p:nvPr/>
          </p:nvSpPr>
          <p:spPr>
            <a:xfrm>
              <a:off x="4803647" y="2828543"/>
              <a:ext cx="1772411" cy="1063752"/>
            </a:xfrm>
            <a:prstGeom prst="rect">
              <a:avLst/>
            </a:prstGeom>
            <a:blipFill>
              <a:blip r:embed="rId8"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2AADFFD2-E05C-47A1-A981-9C8F1EC79180}"/>
              </a:ext>
            </a:extLst>
          </p:cNvPr>
          <p:cNvSpPr txBox="1"/>
          <p:nvPr/>
        </p:nvSpPr>
        <p:spPr>
          <a:xfrm>
            <a:off x="5705790" y="3509581"/>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1" name="object 20">
            <a:extLst>
              <a:ext uri="{FF2B5EF4-FFF2-40B4-BE49-F238E27FC236}">
                <a16:creationId xmlns:a16="http://schemas.microsoft.com/office/drawing/2014/main" id="{F2BE6FB4-4946-4084-A53B-17F58D81A4EC}"/>
              </a:ext>
            </a:extLst>
          </p:cNvPr>
          <p:cNvGrpSpPr/>
          <p:nvPr/>
        </p:nvGrpSpPr>
        <p:grpSpPr>
          <a:xfrm>
            <a:off x="5472236" y="4760657"/>
            <a:ext cx="2790825" cy="1141730"/>
            <a:chOff x="4782311" y="4137659"/>
            <a:chExt cx="2790825" cy="1141730"/>
          </a:xfrm>
        </p:grpSpPr>
        <p:sp>
          <p:nvSpPr>
            <p:cNvPr id="22" name="object 21">
              <a:extLst>
                <a:ext uri="{FF2B5EF4-FFF2-40B4-BE49-F238E27FC236}">
                  <a16:creationId xmlns:a16="http://schemas.microsoft.com/office/drawing/2014/main" id="{4660D5B6-2C29-4F85-82BC-CD0EAACECAAB}"/>
                </a:ext>
              </a:extLst>
            </p:cNvPr>
            <p:cNvSpPr/>
            <p:nvPr/>
          </p:nvSpPr>
          <p:spPr>
            <a:xfrm>
              <a:off x="5146547" y="4319015"/>
              <a:ext cx="2426207" cy="239268"/>
            </a:xfrm>
            <a:prstGeom prst="rect">
              <a:avLst/>
            </a:prstGeom>
            <a:blipFill>
              <a:blip r:embed="rId11"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B30FC89E-8AF1-4328-BDA9-5F2467C8D090}"/>
                </a:ext>
              </a:extLst>
            </p:cNvPr>
            <p:cNvSpPr/>
            <p:nvPr/>
          </p:nvSpPr>
          <p:spPr>
            <a:xfrm>
              <a:off x="5167883" y="4340351"/>
              <a:ext cx="2346960" cy="160019"/>
            </a:xfrm>
            <a:prstGeom prst="rect">
              <a:avLst/>
            </a:prstGeom>
            <a:blipFill>
              <a:blip r:embed="rId12"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0E9A580A-C326-458B-905B-1FC6F553AA39}"/>
                </a:ext>
              </a:extLst>
            </p:cNvPr>
            <p:cNvSpPr/>
            <p:nvPr/>
          </p:nvSpPr>
          <p:spPr>
            <a:xfrm>
              <a:off x="4782311" y="4137659"/>
              <a:ext cx="1851660" cy="1141476"/>
            </a:xfrm>
            <a:prstGeom prst="rect">
              <a:avLst/>
            </a:prstGeom>
            <a:blipFill>
              <a:blip r:embed="rId13"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6E8971D3-0882-46CB-B350-E48404F06394}"/>
                </a:ext>
              </a:extLst>
            </p:cNvPr>
            <p:cNvSpPr/>
            <p:nvPr/>
          </p:nvSpPr>
          <p:spPr>
            <a:xfrm>
              <a:off x="4850891" y="4273295"/>
              <a:ext cx="1755648" cy="905256"/>
            </a:xfrm>
            <a:prstGeom prst="rect">
              <a:avLst/>
            </a:prstGeom>
            <a:blipFill>
              <a:blip r:embed="rId14"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02CBE309-352D-497B-8F2D-9C0784997F1E}"/>
                </a:ext>
              </a:extLst>
            </p:cNvPr>
            <p:cNvSpPr/>
            <p:nvPr/>
          </p:nvSpPr>
          <p:spPr>
            <a:xfrm>
              <a:off x="4803647" y="4158995"/>
              <a:ext cx="1772411" cy="1062227"/>
            </a:xfrm>
            <a:prstGeom prst="rect">
              <a:avLst/>
            </a:prstGeom>
            <a:blipFill>
              <a:blip r:embed="rId15" cstate="print"/>
              <a:stretch>
                <a:fillRect/>
              </a:stretch>
            </a:blipFill>
          </p:spPr>
          <p:txBody>
            <a:bodyPr wrap="square" lIns="0" tIns="0" rIns="0" bIns="0" rtlCol="0"/>
            <a:lstStyle/>
            <a:p>
              <a:endParaRPr/>
            </a:p>
          </p:txBody>
        </p:sp>
      </p:grpSp>
      <p:sp>
        <p:nvSpPr>
          <p:cNvPr id="27" name="object 26">
            <a:extLst>
              <a:ext uri="{FF2B5EF4-FFF2-40B4-BE49-F238E27FC236}">
                <a16:creationId xmlns:a16="http://schemas.microsoft.com/office/drawing/2014/main" id="{C2FE11F1-0049-4179-A926-BFFAA1F4EC21}"/>
              </a:ext>
            </a:extLst>
          </p:cNvPr>
          <p:cNvSpPr txBox="1"/>
          <p:nvPr/>
        </p:nvSpPr>
        <p:spPr>
          <a:xfrm>
            <a:off x="5667690" y="4943918"/>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8" name="object 27">
            <a:extLst>
              <a:ext uri="{FF2B5EF4-FFF2-40B4-BE49-F238E27FC236}">
                <a16:creationId xmlns:a16="http://schemas.microsoft.com/office/drawing/2014/main" id="{19342846-00C1-4BE8-A602-A96A42698BAE}"/>
              </a:ext>
            </a:extLst>
          </p:cNvPr>
          <p:cNvGrpSpPr/>
          <p:nvPr/>
        </p:nvGrpSpPr>
        <p:grpSpPr>
          <a:xfrm>
            <a:off x="7829865" y="3696905"/>
            <a:ext cx="1859280" cy="2205355"/>
            <a:chOff x="7139940" y="3073907"/>
            <a:chExt cx="1859280" cy="2205355"/>
          </a:xfrm>
        </p:grpSpPr>
        <p:sp>
          <p:nvSpPr>
            <p:cNvPr id="29" name="object 28">
              <a:extLst>
                <a:ext uri="{FF2B5EF4-FFF2-40B4-BE49-F238E27FC236}">
                  <a16:creationId xmlns:a16="http://schemas.microsoft.com/office/drawing/2014/main" id="{1F6575F3-0C6A-4D70-9615-C99BEA135A70}"/>
                </a:ext>
              </a:extLst>
            </p:cNvPr>
            <p:cNvSpPr/>
            <p:nvPr/>
          </p:nvSpPr>
          <p:spPr>
            <a:xfrm>
              <a:off x="7418832" y="3073907"/>
              <a:ext cx="239268" cy="1399032"/>
            </a:xfrm>
            <a:prstGeom prst="rect">
              <a:avLst/>
            </a:prstGeom>
            <a:blipFill>
              <a:blip r:embed="rId16"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F0EC5FAF-97F5-49FC-BEA7-B27695F6253D}"/>
                </a:ext>
              </a:extLst>
            </p:cNvPr>
            <p:cNvSpPr/>
            <p:nvPr/>
          </p:nvSpPr>
          <p:spPr>
            <a:xfrm>
              <a:off x="7440168" y="3095243"/>
              <a:ext cx="160020" cy="1319784"/>
            </a:xfrm>
            <a:prstGeom prst="rect">
              <a:avLst/>
            </a:prstGeom>
            <a:blipFill>
              <a:blip r:embed="rId17"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D9BEEBAF-4A36-4D2B-9281-1ABF8FF155D9}"/>
                </a:ext>
              </a:extLst>
            </p:cNvPr>
            <p:cNvSpPr/>
            <p:nvPr/>
          </p:nvSpPr>
          <p:spPr>
            <a:xfrm>
              <a:off x="7139940" y="4137659"/>
              <a:ext cx="1851659" cy="1141476"/>
            </a:xfrm>
            <a:prstGeom prst="rect">
              <a:avLst/>
            </a:prstGeom>
            <a:blipFill>
              <a:blip r:embed="rId13"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C7F13F28-FEB4-4D87-B239-84669A2ADA59}"/>
                </a:ext>
              </a:extLst>
            </p:cNvPr>
            <p:cNvSpPr/>
            <p:nvPr/>
          </p:nvSpPr>
          <p:spPr>
            <a:xfrm>
              <a:off x="7173468" y="4378451"/>
              <a:ext cx="1825752" cy="694944"/>
            </a:xfrm>
            <a:prstGeom prst="rect">
              <a:avLst/>
            </a:prstGeom>
            <a:blipFill>
              <a:blip r:embed="rId18"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B2A3C741-19CD-4EBD-887A-16FF0381237F}"/>
                </a:ext>
              </a:extLst>
            </p:cNvPr>
            <p:cNvSpPr/>
            <p:nvPr/>
          </p:nvSpPr>
          <p:spPr>
            <a:xfrm>
              <a:off x="7161276" y="4158995"/>
              <a:ext cx="1772412" cy="1062227"/>
            </a:xfrm>
            <a:prstGeom prst="rect">
              <a:avLst/>
            </a:prstGeom>
            <a:blipFill>
              <a:blip r:embed="rId15"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3D5928F5-363B-4D5C-B442-C589A89890FB}"/>
              </a:ext>
            </a:extLst>
          </p:cNvPr>
          <p:cNvSpPr txBox="1"/>
          <p:nvPr/>
        </p:nvSpPr>
        <p:spPr>
          <a:xfrm>
            <a:off x="7990646" y="5048440"/>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a:extLst>
              <a:ext uri="{FF2B5EF4-FFF2-40B4-BE49-F238E27FC236}">
                <a16:creationId xmlns:a16="http://schemas.microsoft.com/office/drawing/2014/main" id="{5EAB1CBF-21AA-4C14-8EF8-B742CD95D4A2}"/>
              </a:ext>
            </a:extLst>
          </p:cNvPr>
          <p:cNvGrpSpPr/>
          <p:nvPr/>
        </p:nvGrpSpPr>
        <p:grpSpPr>
          <a:xfrm>
            <a:off x="7829865" y="2367977"/>
            <a:ext cx="1868805" cy="2205355"/>
            <a:chOff x="7139940" y="1744979"/>
            <a:chExt cx="1868805" cy="2205355"/>
          </a:xfrm>
        </p:grpSpPr>
        <p:sp>
          <p:nvSpPr>
            <p:cNvPr id="36" name="object 35">
              <a:extLst>
                <a:ext uri="{FF2B5EF4-FFF2-40B4-BE49-F238E27FC236}">
                  <a16:creationId xmlns:a16="http://schemas.microsoft.com/office/drawing/2014/main" id="{4ABFCC7B-5713-4E20-9E30-A6072FCC8A63}"/>
                </a:ext>
              </a:extLst>
            </p:cNvPr>
            <p:cNvSpPr/>
            <p:nvPr/>
          </p:nvSpPr>
          <p:spPr>
            <a:xfrm>
              <a:off x="7418832" y="1744979"/>
              <a:ext cx="239268" cy="1399032"/>
            </a:xfrm>
            <a:prstGeom prst="rect">
              <a:avLst/>
            </a:prstGeom>
            <a:blipFill>
              <a:blip r:embed="rId16"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2BB7712C-D76E-4A37-80B4-E7F1A085DF76}"/>
                </a:ext>
              </a:extLst>
            </p:cNvPr>
            <p:cNvSpPr/>
            <p:nvPr/>
          </p:nvSpPr>
          <p:spPr>
            <a:xfrm>
              <a:off x="7440168" y="1766315"/>
              <a:ext cx="160020" cy="1319784"/>
            </a:xfrm>
            <a:prstGeom prst="rect">
              <a:avLst/>
            </a:prstGeom>
            <a:blipFill>
              <a:blip r:embed="rId17"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41025E89-17F7-4E7D-86D9-83E184D3C454}"/>
                </a:ext>
              </a:extLst>
            </p:cNvPr>
            <p:cNvSpPr/>
            <p:nvPr/>
          </p:nvSpPr>
          <p:spPr>
            <a:xfrm>
              <a:off x="7139940" y="2807207"/>
              <a:ext cx="1851659" cy="1143000"/>
            </a:xfrm>
            <a:prstGeom prst="rect">
              <a:avLst/>
            </a:prstGeom>
            <a:blipFill>
              <a:blip r:embed="rId6"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49B1A652-C18E-409F-8C6D-681BBEB4C667}"/>
                </a:ext>
              </a:extLst>
            </p:cNvPr>
            <p:cNvSpPr/>
            <p:nvPr/>
          </p:nvSpPr>
          <p:spPr>
            <a:xfrm>
              <a:off x="7164324" y="3047999"/>
              <a:ext cx="1844039" cy="696468"/>
            </a:xfrm>
            <a:prstGeom prst="rect">
              <a:avLst/>
            </a:prstGeom>
            <a:blipFill>
              <a:blip r:embed="rId19"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F4E8DF20-36FC-4C79-B5DA-ED4D305CE405}"/>
                </a:ext>
              </a:extLst>
            </p:cNvPr>
            <p:cNvSpPr/>
            <p:nvPr/>
          </p:nvSpPr>
          <p:spPr>
            <a:xfrm>
              <a:off x="7161276" y="2828543"/>
              <a:ext cx="1772412" cy="1063752"/>
            </a:xfrm>
            <a:prstGeom prst="rect">
              <a:avLst/>
            </a:prstGeom>
            <a:blipFill>
              <a:blip r:embed="rId8"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B23F7701-9AF8-454F-AC23-815A14DB3DCD}"/>
              </a:ext>
            </a:extLst>
          </p:cNvPr>
          <p:cNvSpPr txBox="1"/>
          <p:nvPr/>
        </p:nvSpPr>
        <p:spPr>
          <a:xfrm>
            <a:off x="7981503" y="371900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a:extLst>
              <a:ext uri="{FF2B5EF4-FFF2-40B4-BE49-F238E27FC236}">
                <a16:creationId xmlns:a16="http://schemas.microsoft.com/office/drawing/2014/main" id="{E78C6987-6D37-44C5-9506-31B4634B81B6}"/>
              </a:ext>
            </a:extLst>
          </p:cNvPr>
          <p:cNvGrpSpPr/>
          <p:nvPr/>
        </p:nvGrpSpPr>
        <p:grpSpPr>
          <a:xfrm>
            <a:off x="7829865" y="2101278"/>
            <a:ext cx="2790825" cy="1143000"/>
            <a:chOff x="7139940" y="1478280"/>
            <a:chExt cx="2790825" cy="1143000"/>
          </a:xfrm>
        </p:grpSpPr>
        <p:sp>
          <p:nvSpPr>
            <p:cNvPr id="43" name="object 42">
              <a:extLst>
                <a:ext uri="{FF2B5EF4-FFF2-40B4-BE49-F238E27FC236}">
                  <a16:creationId xmlns:a16="http://schemas.microsoft.com/office/drawing/2014/main" id="{2ED0B99D-0497-4967-995C-301CF8545903}"/>
                </a:ext>
              </a:extLst>
            </p:cNvPr>
            <p:cNvSpPr/>
            <p:nvPr/>
          </p:nvSpPr>
          <p:spPr>
            <a:xfrm>
              <a:off x="7504176" y="1661160"/>
              <a:ext cx="2426207" cy="237744"/>
            </a:xfrm>
            <a:prstGeom prst="rect">
              <a:avLst/>
            </a:prstGeom>
            <a:blipFill>
              <a:blip r:embed="rId20"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FB232EE2-7C07-4899-9734-0035DEDEFC46}"/>
                </a:ext>
              </a:extLst>
            </p:cNvPr>
            <p:cNvSpPr/>
            <p:nvPr/>
          </p:nvSpPr>
          <p:spPr>
            <a:xfrm>
              <a:off x="7525512" y="1682496"/>
              <a:ext cx="2346959" cy="158496"/>
            </a:xfrm>
            <a:prstGeom prst="rect">
              <a:avLst/>
            </a:prstGeom>
            <a:blipFill>
              <a:blip r:embed="rId21"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1D1F73D2-48B1-48D4-9EAF-6CE698A23934}"/>
                </a:ext>
              </a:extLst>
            </p:cNvPr>
            <p:cNvSpPr/>
            <p:nvPr/>
          </p:nvSpPr>
          <p:spPr>
            <a:xfrm>
              <a:off x="7139940"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0712F411-3232-4CAB-83B2-3D4B52F06958}"/>
                </a:ext>
              </a:extLst>
            </p:cNvPr>
            <p:cNvSpPr/>
            <p:nvPr/>
          </p:nvSpPr>
          <p:spPr>
            <a:xfrm>
              <a:off x="7226808" y="1615440"/>
              <a:ext cx="1717548" cy="903731"/>
            </a:xfrm>
            <a:prstGeom prst="rect">
              <a:avLst/>
            </a:prstGeom>
            <a:blipFill>
              <a:blip r:embed="rId22"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6FBF5795-83D2-4E57-B5BF-4171FA3B9BB2}"/>
                </a:ext>
              </a:extLst>
            </p:cNvPr>
            <p:cNvSpPr/>
            <p:nvPr/>
          </p:nvSpPr>
          <p:spPr>
            <a:xfrm>
              <a:off x="7161276" y="1499616"/>
              <a:ext cx="1772412" cy="1063752"/>
            </a:xfrm>
            <a:prstGeom prst="rect">
              <a:avLst/>
            </a:prstGeom>
            <a:blipFill>
              <a:blip r:embed="rId8" cstate="print"/>
              <a:stretch>
                <a:fillRect/>
              </a:stretch>
            </a:blipFill>
          </p:spPr>
          <p:txBody>
            <a:bodyPr wrap="square" lIns="0" tIns="0" rIns="0" bIns="0" rtlCol="0"/>
            <a:lstStyle/>
            <a:p>
              <a:endParaRPr/>
            </a:p>
          </p:txBody>
        </p:sp>
      </p:grpSp>
      <p:sp>
        <p:nvSpPr>
          <p:cNvPr id="48" name="object 47">
            <a:extLst>
              <a:ext uri="{FF2B5EF4-FFF2-40B4-BE49-F238E27FC236}">
                <a16:creationId xmlns:a16="http://schemas.microsoft.com/office/drawing/2014/main" id="{FD9B2825-35DA-4AD1-B5E8-B3FD182AED14}"/>
              </a:ext>
            </a:extLst>
          </p:cNvPr>
          <p:cNvSpPr txBox="1">
            <a:spLocks/>
          </p:cNvSpPr>
          <p:nvPr/>
        </p:nvSpPr>
        <p:spPr>
          <a:xfrm>
            <a:off x="8043986" y="2283903"/>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9" name="object 48">
            <a:extLst>
              <a:ext uri="{FF2B5EF4-FFF2-40B4-BE49-F238E27FC236}">
                <a16:creationId xmlns:a16="http://schemas.microsoft.com/office/drawing/2014/main" id="{8A76FE4D-4146-4FDD-B3CB-53070891502B}"/>
              </a:ext>
            </a:extLst>
          </p:cNvPr>
          <p:cNvGrpSpPr/>
          <p:nvPr/>
        </p:nvGrpSpPr>
        <p:grpSpPr>
          <a:xfrm>
            <a:off x="10185968" y="2101278"/>
            <a:ext cx="1894839" cy="1143000"/>
            <a:chOff x="9496043" y="1478280"/>
            <a:chExt cx="1894839" cy="1143000"/>
          </a:xfrm>
        </p:grpSpPr>
        <p:sp>
          <p:nvSpPr>
            <p:cNvPr id="50" name="object 49">
              <a:extLst>
                <a:ext uri="{FF2B5EF4-FFF2-40B4-BE49-F238E27FC236}">
                  <a16:creationId xmlns:a16="http://schemas.microsoft.com/office/drawing/2014/main" id="{80C6C2E9-D90D-4431-9C9B-689D02918399}"/>
                </a:ext>
              </a:extLst>
            </p:cNvPr>
            <p:cNvSpPr/>
            <p:nvPr/>
          </p:nvSpPr>
          <p:spPr>
            <a:xfrm>
              <a:off x="9496043"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8DFC5FFE-4054-413F-8408-E8E485572518}"/>
                </a:ext>
              </a:extLst>
            </p:cNvPr>
            <p:cNvSpPr/>
            <p:nvPr/>
          </p:nvSpPr>
          <p:spPr>
            <a:xfrm>
              <a:off x="9497567" y="1615440"/>
              <a:ext cx="1892807" cy="903731"/>
            </a:xfrm>
            <a:prstGeom prst="rect">
              <a:avLst/>
            </a:prstGeom>
            <a:blipFill>
              <a:blip r:embed="rId23" cstate="print"/>
              <a:stretch>
                <a:fillRect/>
              </a:stretch>
            </a:blipFill>
          </p:spPr>
          <p:txBody>
            <a:bodyPr wrap="square" lIns="0" tIns="0" rIns="0" bIns="0" rtlCol="0"/>
            <a:lstStyle/>
            <a:p>
              <a:endParaRPr/>
            </a:p>
          </p:txBody>
        </p:sp>
        <p:sp>
          <p:nvSpPr>
            <p:cNvPr id="52" name="object 51">
              <a:extLst>
                <a:ext uri="{FF2B5EF4-FFF2-40B4-BE49-F238E27FC236}">
                  <a16:creationId xmlns:a16="http://schemas.microsoft.com/office/drawing/2014/main" id="{B9DBB5DD-244A-435F-ACF3-FDB22EB8E243}"/>
                </a:ext>
              </a:extLst>
            </p:cNvPr>
            <p:cNvSpPr/>
            <p:nvPr/>
          </p:nvSpPr>
          <p:spPr>
            <a:xfrm>
              <a:off x="9517379" y="1499616"/>
              <a:ext cx="1772412" cy="1063752"/>
            </a:xfrm>
            <a:prstGeom prst="rect">
              <a:avLst/>
            </a:prstGeom>
            <a:blipFill>
              <a:blip r:embed="rId24" cstate="print"/>
              <a:stretch>
                <a:fillRect/>
              </a:stretch>
            </a:blipFill>
          </p:spPr>
          <p:txBody>
            <a:bodyPr wrap="square" lIns="0" tIns="0" rIns="0" bIns="0" rtlCol="0"/>
            <a:lstStyle/>
            <a:p>
              <a:endParaRPr/>
            </a:p>
          </p:txBody>
        </p:sp>
      </p:grpSp>
      <p:sp>
        <p:nvSpPr>
          <p:cNvPr id="53" name="object 52">
            <a:extLst>
              <a:ext uri="{FF2B5EF4-FFF2-40B4-BE49-F238E27FC236}">
                <a16:creationId xmlns:a16="http://schemas.microsoft.com/office/drawing/2014/main" id="{4B34ABE8-CC96-44EA-9F39-71964B25675B}"/>
              </a:ext>
            </a:extLst>
          </p:cNvPr>
          <p:cNvSpPr txBox="1"/>
          <p:nvPr/>
        </p:nvSpPr>
        <p:spPr>
          <a:xfrm>
            <a:off x="10330241" y="2283903"/>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hlinkClick r:id="rId4"/>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a:extLst>
              <a:ext uri="{FF2B5EF4-FFF2-40B4-BE49-F238E27FC236}">
                <a16:creationId xmlns:a16="http://schemas.microsoft.com/office/drawing/2014/main" id="{ED224584-FA80-437C-A6AC-7C15970133F5}"/>
              </a:ext>
            </a:extLst>
          </p:cNvPr>
          <p:cNvGrpSpPr/>
          <p:nvPr/>
        </p:nvGrpSpPr>
        <p:grpSpPr>
          <a:xfrm>
            <a:off x="5610997" y="1494740"/>
            <a:ext cx="2621280" cy="2318199"/>
            <a:chOff x="5111496" y="713231"/>
            <a:chExt cx="2621280" cy="2318385"/>
          </a:xfrm>
        </p:grpSpPr>
        <p:sp>
          <p:nvSpPr>
            <p:cNvPr id="8" name="object 7">
              <a:extLst>
                <a:ext uri="{FF2B5EF4-FFF2-40B4-BE49-F238E27FC236}">
                  <a16:creationId xmlns:a16="http://schemas.microsoft.com/office/drawing/2014/main" id="{C6A17DE9-59A5-45A9-924B-87CFA723D07B}"/>
                </a:ext>
              </a:extLst>
            </p:cNvPr>
            <p:cNvSpPr/>
            <p:nvPr/>
          </p:nvSpPr>
          <p:spPr>
            <a:xfrm>
              <a:off x="5506212" y="1098804"/>
              <a:ext cx="304800" cy="1932432"/>
            </a:xfrm>
            <a:prstGeom prst="rect">
              <a:avLst/>
            </a:prstGeom>
            <a:blipFill>
              <a:blip r:embed="rId5"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8484C541-2A4F-42F7-8132-FC49F10F18D6}"/>
                </a:ext>
              </a:extLst>
            </p:cNvPr>
            <p:cNvSpPr/>
            <p:nvPr/>
          </p:nvSpPr>
          <p:spPr>
            <a:xfrm>
              <a:off x="5527548" y="1110995"/>
              <a:ext cx="225551" cy="1862327"/>
            </a:xfrm>
            <a:prstGeom prst="rect">
              <a:avLst/>
            </a:prstGeom>
            <a:blipFill>
              <a:blip r:embed="rId6"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3E0A7AD7-2CEC-4830-8B5F-12E398CD46AC}"/>
                </a:ext>
              </a:extLst>
            </p:cNvPr>
            <p:cNvSpPr/>
            <p:nvPr/>
          </p:nvSpPr>
          <p:spPr>
            <a:xfrm>
              <a:off x="5111496" y="713231"/>
              <a:ext cx="2580131" cy="1580388"/>
            </a:xfrm>
            <a:prstGeom prst="rect">
              <a:avLst/>
            </a:prstGeom>
            <a:blipFill>
              <a:blip r:embed="rId7"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EFF85431-A356-4EFD-B1B7-AB4398181AF5}"/>
                </a:ext>
              </a:extLst>
            </p:cNvPr>
            <p:cNvSpPr/>
            <p:nvPr/>
          </p:nvSpPr>
          <p:spPr>
            <a:xfrm>
              <a:off x="5134356" y="1037843"/>
              <a:ext cx="2598420" cy="981455"/>
            </a:xfrm>
            <a:prstGeom prst="rect">
              <a:avLst/>
            </a:prstGeom>
            <a:blipFill>
              <a:blip r:embed="rId8"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6AD1E5FA-3CA8-41B9-ACD9-2B41CCF02054}"/>
                </a:ext>
              </a:extLst>
            </p:cNvPr>
            <p:cNvSpPr/>
            <p:nvPr/>
          </p:nvSpPr>
          <p:spPr>
            <a:xfrm>
              <a:off x="5132832" y="734567"/>
              <a:ext cx="2500884" cy="1501139"/>
            </a:xfrm>
            <a:prstGeom prst="rect">
              <a:avLst/>
            </a:prstGeom>
            <a:blipFill>
              <a:blip r:embed="rId9" cstate="print"/>
              <a:stretch>
                <a:fillRect/>
              </a:stretch>
            </a:blipFill>
          </p:spPr>
          <p:txBody>
            <a:bodyPr wrap="square" lIns="0" tIns="0" rIns="0" bIns="0" rtlCol="0"/>
            <a:lstStyle/>
            <a:p>
              <a:endParaRPr/>
            </a:p>
          </p:txBody>
        </p:sp>
      </p:grpSp>
      <p:sp>
        <p:nvSpPr>
          <p:cNvPr id="14" name="object 12">
            <a:extLst>
              <a:ext uri="{FF2B5EF4-FFF2-40B4-BE49-F238E27FC236}">
                <a16:creationId xmlns:a16="http://schemas.microsoft.com/office/drawing/2014/main" id="{7A08ED71-AF7F-4C5C-A28D-65EA9764D00E}"/>
              </a:ext>
            </a:extLst>
          </p:cNvPr>
          <p:cNvSpPr txBox="1"/>
          <p:nvPr/>
        </p:nvSpPr>
        <p:spPr>
          <a:xfrm>
            <a:off x="5814070" y="1885646"/>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5" name="object 13">
            <a:extLst>
              <a:ext uri="{FF2B5EF4-FFF2-40B4-BE49-F238E27FC236}">
                <a16:creationId xmlns:a16="http://schemas.microsoft.com/office/drawing/2014/main" id="{242B9A57-AE52-45E4-8A78-F88A8E22A81F}"/>
              </a:ext>
            </a:extLst>
          </p:cNvPr>
          <p:cNvGrpSpPr/>
          <p:nvPr/>
        </p:nvGrpSpPr>
        <p:grpSpPr>
          <a:xfrm>
            <a:off x="5610997" y="3370785"/>
            <a:ext cx="2580640" cy="2318199"/>
            <a:chOff x="5111496" y="2589276"/>
            <a:chExt cx="2580640" cy="2318385"/>
          </a:xfrm>
        </p:grpSpPr>
        <p:sp>
          <p:nvSpPr>
            <p:cNvPr id="16" name="object 14">
              <a:extLst>
                <a:ext uri="{FF2B5EF4-FFF2-40B4-BE49-F238E27FC236}">
                  <a16:creationId xmlns:a16="http://schemas.microsoft.com/office/drawing/2014/main" id="{CBEA0FC1-E2EE-4E75-8FF4-2A24727E0E93}"/>
                </a:ext>
              </a:extLst>
            </p:cNvPr>
            <p:cNvSpPr/>
            <p:nvPr/>
          </p:nvSpPr>
          <p:spPr>
            <a:xfrm>
              <a:off x="5506212" y="2965704"/>
              <a:ext cx="304800" cy="1941576"/>
            </a:xfrm>
            <a:prstGeom prst="rect">
              <a:avLst/>
            </a:prstGeom>
            <a:blipFill>
              <a:blip r:embed="rId10"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EC36B7DC-0B8B-4516-847A-5072AA2229DD}"/>
                </a:ext>
              </a:extLst>
            </p:cNvPr>
            <p:cNvSpPr/>
            <p:nvPr/>
          </p:nvSpPr>
          <p:spPr>
            <a:xfrm>
              <a:off x="5527548" y="2987040"/>
              <a:ext cx="225551" cy="1862327"/>
            </a:xfrm>
            <a:prstGeom prst="rect">
              <a:avLst/>
            </a:prstGeom>
            <a:blipFill>
              <a:blip r:embed="rId6" cstate="print"/>
              <a:stretch>
                <a:fillRect/>
              </a:stretch>
            </a:blipFill>
          </p:spPr>
          <p:txBody>
            <a:bodyPr wrap="square" lIns="0" tIns="0" rIns="0" bIns="0" rtlCol="0"/>
            <a:lstStyle/>
            <a:p>
              <a:endParaRPr/>
            </a:p>
          </p:txBody>
        </p:sp>
        <p:sp>
          <p:nvSpPr>
            <p:cNvPr id="18" name="object 16">
              <a:extLst>
                <a:ext uri="{FF2B5EF4-FFF2-40B4-BE49-F238E27FC236}">
                  <a16:creationId xmlns:a16="http://schemas.microsoft.com/office/drawing/2014/main" id="{61BEF7CD-6AB8-4A7E-85EA-94C6308965E5}"/>
                </a:ext>
              </a:extLst>
            </p:cNvPr>
            <p:cNvSpPr/>
            <p:nvPr/>
          </p:nvSpPr>
          <p:spPr>
            <a:xfrm>
              <a:off x="5111496" y="2589276"/>
              <a:ext cx="2580131" cy="1580388"/>
            </a:xfrm>
            <a:prstGeom prst="rect">
              <a:avLst/>
            </a:prstGeom>
            <a:blipFill>
              <a:blip r:embed="rId7" cstate="print"/>
              <a:stretch>
                <a:fillRect/>
              </a:stretch>
            </a:blipFill>
          </p:spPr>
          <p:txBody>
            <a:bodyPr wrap="square" lIns="0" tIns="0" rIns="0" bIns="0" rtlCol="0"/>
            <a:lstStyle/>
            <a:p>
              <a:endParaRPr/>
            </a:p>
          </p:txBody>
        </p:sp>
        <p:sp>
          <p:nvSpPr>
            <p:cNvPr id="19" name="object 17">
              <a:extLst>
                <a:ext uri="{FF2B5EF4-FFF2-40B4-BE49-F238E27FC236}">
                  <a16:creationId xmlns:a16="http://schemas.microsoft.com/office/drawing/2014/main" id="{5A1B6AAA-A935-438A-AAC7-E2CA34E954C5}"/>
                </a:ext>
              </a:extLst>
            </p:cNvPr>
            <p:cNvSpPr/>
            <p:nvPr/>
          </p:nvSpPr>
          <p:spPr>
            <a:xfrm>
              <a:off x="5334000" y="2913888"/>
              <a:ext cx="2135124" cy="981456"/>
            </a:xfrm>
            <a:prstGeom prst="rect">
              <a:avLst/>
            </a:prstGeom>
            <a:blipFill>
              <a:blip r:embed="rId11" cstate="print"/>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DDCB601C-0ADA-4713-A5A9-6CA2171DB832}"/>
                </a:ext>
              </a:extLst>
            </p:cNvPr>
            <p:cNvSpPr/>
            <p:nvPr/>
          </p:nvSpPr>
          <p:spPr>
            <a:xfrm>
              <a:off x="5132832" y="2610612"/>
              <a:ext cx="2500884" cy="1501139"/>
            </a:xfrm>
            <a:prstGeom prst="rect">
              <a:avLst/>
            </a:prstGeom>
            <a:blipFill>
              <a:blip r:embed="rId9" cstate="print"/>
              <a:stretch>
                <a:fillRect/>
              </a:stretch>
            </a:blipFill>
          </p:spPr>
          <p:txBody>
            <a:bodyPr wrap="square" lIns="0" tIns="0" rIns="0" bIns="0" rtlCol="0"/>
            <a:lstStyle/>
            <a:p>
              <a:endParaRPr/>
            </a:p>
          </p:txBody>
        </p:sp>
      </p:grpSp>
      <p:sp>
        <p:nvSpPr>
          <p:cNvPr id="21" name="object 19">
            <a:extLst>
              <a:ext uri="{FF2B5EF4-FFF2-40B4-BE49-F238E27FC236}">
                <a16:creationId xmlns:a16="http://schemas.microsoft.com/office/drawing/2014/main" id="{EAB7C801-63E3-4D97-91F7-AC0761FF0E02}"/>
              </a:ext>
            </a:extLst>
          </p:cNvPr>
          <p:cNvSpPr txBox="1"/>
          <p:nvPr/>
        </p:nvSpPr>
        <p:spPr>
          <a:xfrm>
            <a:off x="6014095" y="3762198"/>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2" name="object 20">
            <a:extLst>
              <a:ext uri="{FF2B5EF4-FFF2-40B4-BE49-F238E27FC236}">
                <a16:creationId xmlns:a16="http://schemas.microsoft.com/office/drawing/2014/main" id="{D467EE64-8C45-4820-974E-4D12C739379F}"/>
              </a:ext>
            </a:extLst>
          </p:cNvPr>
          <p:cNvGrpSpPr/>
          <p:nvPr/>
        </p:nvGrpSpPr>
        <p:grpSpPr>
          <a:xfrm>
            <a:off x="5610997" y="5246830"/>
            <a:ext cx="3906520" cy="1580388"/>
            <a:chOff x="5111496" y="4465320"/>
            <a:chExt cx="3906520" cy="1580515"/>
          </a:xfrm>
        </p:grpSpPr>
        <p:sp>
          <p:nvSpPr>
            <p:cNvPr id="23" name="object 21">
              <a:extLst>
                <a:ext uri="{FF2B5EF4-FFF2-40B4-BE49-F238E27FC236}">
                  <a16:creationId xmlns:a16="http://schemas.microsoft.com/office/drawing/2014/main" id="{0063CF64-003A-4726-89D6-F55284C37424}"/>
                </a:ext>
              </a:extLst>
            </p:cNvPr>
            <p:cNvSpPr/>
            <p:nvPr/>
          </p:nvSpPr>
          <p:spPr>
            <a:xfrm>
              <a:off x="5625084" y="4721352"/>
              <a:ext cx="3392423" cy="304800"/>
            </a:xfrm>
            <a:prstGeom prst="rect">
              <a:avLst/>
            </a:prstGeom>
            <a:blipFill>
              <a:blip r:embed="rId12" cstate="print"/>
              <a:stretch>
                <a:fillRect/>
              </a:stretch>
            </a:blipFill>
          </p:spPr>
          <p:txBody>
            <a:bodyPr wrap="square" lIns="0" tIns="0" rIns="0" bIns="0" rtlCol="0"/>
            <a:lstStyle/>
            <a:p>
              <a:endParaRPr/>
            </a:p>
          </p:txBody>
        </p:sp>
        <p:sp>
          <p:nvSpPr>
            <p:cNvPr id="24" name="object 22">
              <a:extLst>
                <a:ext uri="{FF2B5EF4-FFF2-40B4-BE49-F238E27FC236}">
                  <a16:creationId xmlns:a16="http://schemas.microsoft.com/office/drawing/2014/main" id="{2C43F5AC-479D-45A9-AB6C-50FC06815BE0}"/>
                </a:ext>
              </a:extLst>
            </p:cNvPr>
            <p:cNvSpPr/>
            <p:nvPr/>
          </p:nvSpPr>
          <p:spPr>
            <a:xfrm>
              <a:off x="5646420" y="4742688"/>
              <a:ext cx="3313176" cy="225551"/>
            </a:xfrm>
            <a:prstGeom prst="rect">
              <a:avLst/>
            </a:prstGeom>
            <a:blipFill>
              <a:blip r:embed="rId13" cstate="print"/>
              <a:stretch>
                <a:fillRect/>
              </a:stretch>
            </a:blipFill>
          </p:spPr>
          <p:txBody>
            <a:bodyPr wrap="square" lIns="0" tIns="0" rIns="0" bIns="0" rtlCol="0"/>
            <a:lstStyle/>
            <a:p>
              <a:endParaRPr/>
            </a:p>
          </p:txBody>
        </p:sp>
        <p:sp>
          <p:nvSpPr>
            <p:cNvPr id="25" name="object 23">
              <a:extLst>
                <a:ext uri="{FF2B5EF4-FFF2-40B4-BE49-F238E27FC236}">
                  <a16:creationId xmlns:a16="http://schemas.microsoft.com/office/drawing/2014/main" id="{B519F6E1-0458-41AD-AA12-0C6DE5BC3C46}"/>
                </a:ext>
              </a:extLst>
            </p:cNvPr>
            <p:cNvSpPr/>
            <p:nvPr/>
          </p:nvSpPr>
          <p:spPr>
            <a:xfrm>
              <a:off x="5111496" y="4465320"/>
              <a:ext cx="2580131" cy="1580388"/>
            </a:xfrm>
            <a:prstGeom prst="rect">
              <a:avLst/>
            </a:prstGeom>
            <a:blipFill>
              <a:blip r:embed="rId7" cstate="print"/>
              <a:stretch>
                <a:fillRect/>
              </a:stretch>
            </a:blipFill>
          </p:spPr>
          <p:txBody>
            <a:bodyPr wrap="square" lIns="0" tIns="0" rIns="0" bIns="0" rtlCol="0"/>
            <a:lstStyle/>
            <a:p>
              <a:endParaRPr/>
            </a:p>
          </p:txBody>
        </p:sp>
        <p:sp>
          <p:nvSpPr>
            <p:cNvPr id="26" name="object 24">
              <a:extLst>
                <a:ext uri="{FF2B5EF4-FFF2-40B4-BE49-F238E27FC236}">
                  <a16:creationId xmlns:a16="http://schemas.microsoft.com/office/drawing/2014/main" id="{66A4A0BC-727A-431D-B8D9-539D5857B9CD}"/>
                </a:ext>
              </a:extLst>
            </p:cNvPr>
            <p:cNvSpPr/>
            <p:nvPr/>
          </p:nvSpPr>
          <p:spPr>
            <a:xfrm>
              <a:off x="5289804" y="4789932"/>
              <a:ext cx="2287524" cy="981456"/>
            </a:xfrm>
            <a:prstGeom prst="rect">
              <a:avLst/>
            </a:prstGeom>
            <a:blipFill>
              <a:blip r:embed="rId14" cstate="print"/>
              <a:stretch>
                <a:fillRect/>
              </a:stretch>
            </a:blipFill>
          </p:spPr>
          <p:txBody>
            <a:bodyPr wrap="square" lIns="0" tIns="0" rIns="0" bIns="0" rtlCol="0"/>
            <a:lstStyle/>
            <a:p>
              <a:endParaRPr/>
            </a:p>
          </p:txBody>
        </p:sp>
        <p:sp>
          <p:nvSpPr>
            <p:cNvPr id="27" name="object 25">
              <a:extLst>
                <a:ext uri="{FF2B5EF4-FFF2-40B4-BE49-F238E27FC236}">
                  <a16:creationId xmlns:a16="http://schemas.microsoft.com/office/drawing/2014/main" id="{8A0F2B10-118A-4055-8C6F-F53AD7C8E023}"/>
                </a:ext>
              </a:extLst>
            </p:cNvPr>
            <p:cNvSpPr/>
            <p:nvPr/>
          </p:nvSpPr>
          <p:spPr>
            <a:xfrm>
              <a:off x="5132832" y="4486656"/>
              <a:ext cx="2500884" cy="1501140"/>
            </a:xfrm>
            <a:prstGeom prst="rect">
              <a:avLst/>
            </a:prstGeom>
            <a:blipFill>
              <a:blip r:embed="rId9" cstate="print"/>
              <a:stretch>
                <a:fillRect/>
              </a:stretch>
            </a:blipFill>
          </p:spPr>
          <p:txBody>
            <a:bodyPr wrap="square" lIns="0" tIns="0" rIns="0" bIns="0" rtlCol="0"/>
            <a:lstStyle/>
            <a:p>
              <a:endParaRPr/>
            </a:p>
          </p:txBody>
        </p:sp>
      </p:grpSp>
      <p:sp>
        <p:nvSpPr>
          <p:cNvPr id="28" name="object 26">
            <a:extLst>
              <a:ext uri="{FF2B5EF4-FFF2-40B4-BE49-F238E27FC236}">
                <a16:creationId xmlns:a16="http://schemas.microsoft.com/office/drawing/2014/main" id="{9FC9AB7E-DA79-4B3D-92AD-D05368F34A01}"/>
              </a:ext>
            </a:extLst>
          </p:cNvPr>
          <p:cNvSpPr txBox="1"/>
          <p:nvPr/>
        </p:nvSpPr>
        <p:spPr>
          <a:xfrm>
            <a:off x="5969517" y="5635830"/>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9" name="object 27">
            <a:extLst>
              <a:ext uri="{FF2B5EF4-FFF2-40B4-BE49-F238E27FC236}">
                <a16:creationId xmlns:a16="http://schemas.microsoft.com/office/drawing/2014/main" id="{A7925BE7-3451-437F-99C7-0583F05459A0}"/>
              </a:ext>
            </a:extLst>
          </p:cNvPr>
          <p:cNvGrpSpPr/>
          <p:nvPr/>
        </p:nvGrpSpPr>
        <p:grpSpPr>
          <a:xfrm>
            <a:off x="8937889" y="3747213"/>
            <a:ext cx="2580640" cy="3080137"/>
            <a:chOff x="8438388" y="2965704"/>
            <a:chExt cx="2580640" cy="3080385"/>
          </a:xfrm>
        </p:grpSpPr>
        <p:sp>
          <p:nvSpPr>
            <p:cNvPr id="30" name="object 28">
              <a:extLst>
                <a:ext uri="{FF2B5EF4-FFF2-40B4-BE49-F238E27FC236}">
                  <a16:creationId xmlns:a16="http://schemas.microsoft.com/office/drawing/2014/main" id="{CA59B210-69A8-4121-8B38-560AC94A8BB5}"/>
                </a:ext>
              </a:extLst>
            </p:cNvPr>
            <p:cNvSpPr/>
            <p:nvPr/>
          </p:nvSpPr>
          <p:spPr>
            <a:xfrm>
              <a:off x="8833104" y="2965704"/>
              <a:ext cx="304800" cy="1941576"/>
            </a:xfrm>
            <a:prstGeom prst="rect">
              <a:avLst/>
            </a:prstGeom>
            <a:blipFill>
              <a:blip r:embed="rId15" cstate="print"/>
              <a:stretch>
                <a:fillRect/>
              </a:stretch>
            </a:blipFill>
          </p:spPr>
          <p:txBody>
            <a:bodyPr wrap="square" lIns="0" tIns="0" rIns="0" bIns="0" rtlCol="0"/>
            <a:lstStyle/>
            <a:p>
              <a:endParaRPr/>
            </a:p>
          </p:txBody>
        </p:sp>
        <p:sp>
          <p:nvSpPr>
            <p:cNvPr id="31" name="object 29">
              <a:extLst>
                <a:ext uri="{FF2B5EF4-FFF2-40B4-BE49-F238E27FC236}">
                  <a16:creationId xmlns:a16="http://schemas.microsoft.com/office/drawing/2014/main" id="{723385EE-71B3-4139-86BC-067ABB4ADE87}"/>
                </a:ext>
              </a:extLst>
            </p:cNvPr>
            <p:cNvSpPr/>
            <p:nvPr/>
          </p:nvSpPr>
          <p:spPr>
            <a:xfrm>
              <a:off x="8854440" y="2987040"/>
              <a:ext cx="225551" cy="1862327"/>
            </a:xfrm>
            <a:prstGeom prst="rect">
              <a:avLst/>
            </a:prstGeom>
            <a:blipFill>
              <a:blip r:embed="rId16" cstate="print"/>
              <a:stretch>
                <a:fillRect/>
              </a:stretch>
            </a:blipFill>
          </p:spPr>
          <p:txBody>
            <a:bodyPr wrap="square" lIns="0" tIns="0" rIns="0" bIns="0" rtlCol="0"/>
            <a:lstStyle/>
            <a:p>
              <a:endParaRPr/>
            </a:p>
          </p:txBody>
        </p:sp>
        <p:sp>
          <p:nvSpPr>
            <p:cNvPr id="32" name="object 30">
              <a:extLst>
                <a:ext uri="{FF2B5EF4-FFF2-40B4-BE49-F238E27FC236}">
                  <a16:creationId xmlns:a16="http://schemas.microsoft.com/office/drawing/2014/main" id="{B49A69CC-2B85-43BB-935B-557FCEFEE86E}"/>
                </a:ext>
              </a:extLst>
            </p:cNvPr>
            <p:cNvSpPr/>
            <p:nvPr/>
          </p:nvSpPr>
          <p:spPr>
            <a:xfrm>
              <a:off x="8438388" y="4465320"/>
              <a:ext cx="2580131" cy="1580388"/>
            </a:xfrm>
            <a:prstGeom prst="rect">
              <a:avLst/>
            </a:prstGeom>
            <a:blipFill>
              <a:blip r:embed="rId7" cstate="print"/>
              <a:stretch>
                <a:fillRect/>
              </a:stretch>
            </a:blipFill>
          </p:spPr>
          <p:txBody>
            <a:bodyPr wrap="square" lIns="0" tIns="0" rIns="0" bIns="0" rtlCol="0"/>
            <a:lstStyle/>
            <a:p>
              <a:endParaRPr/>
            </a:p>
          </p:txBody>
        </p:sp>
        <p:sp>
          <p:nvSpPr>
            <p:cNvPr id="33" name="object 31">
              <a:extLst>
                <a:ext uri="{FF2B5EF4-FFF2-40B4-BE49-F238E27FC236}">
                  <a16:creationId xmlns:a16="http://schemas.microsoft.com/office/drawing/2014/main" id="{854EB2ED-54F1-4695-AA4C-35D5C6F03416}"/>
                </a:ext>
              </a:extLst>
            </p:cNvPr>
            <p:cNvSpPr/>
            <p:nvPr/>
          </p:nvSpPr>
          <p:spPr>
            <a:xfrm>
              <a:off x="8546592" y="4943855"/>
              <a:ext cx="2363724" cy="673607"/>
            </a:xfrm>
            <a:prstGeom prst="rect">
              <a:avLst/>
            </a:prstGeom>
            <a:blipFill>
              <a:blip r:embed="rId17" cstate="print"/>
              <a:stretch>
                <a:fillRect/>
              </a:stretch>
            </a:blipFill>
          </p:spPr>
          <p:txBody>
            <a:bodyPr wrap="square" lIns="0" tIns="0" rIns="0" bIns="0" rtlCol="0"/>
            <a:lstStyle/>
            <a:p>
              <a:endParaRPr/>
            </a:p>
          </p:txBody>
        </p:sp>
        <p:sp>
          <p:nvSpPr>
            <p:cNvPr id="34" name="object 32">
              <a:extLst>
                <a:ext uri="{FF2B5EF4-FFF2-40B4-BE49-F238E27FC236}">
                  <a16:creationId xmlns:a16="http://schemas.microsoft.com/office/drawing/2014/main" id="{1A7F46B3-4D74-46C0-92D2-53762AFE1C0E}"/>
                </a:ext>
              </a:extLst>
            </p:cNvPr>
            <p:cNvSpPr/>
            <p:nvPr/>
          </p:nvSpPr>
          <p:spPr>
            <a:xfrm>
              <a:off x="8459724" y="4486656"/>
              <a:ext cx="2500883" cy="1501140"/>
            </a:xfrm>
            <a:prstGeom prst="rect">
              <a:avLst/>
            </a:prstGeom>
            <a:blipFill>
              <a:blip r:embed="rId9" cstate="print"/>
              <a:stretch>
                <a:fillRect/>
              </a:stretch>
            </a:blipFill>
          </p:spPr>
          <p:txBody>
            <a:bodyPr wrap="square" lIns="0" tIns="0" rIns="0" bIns="0" rtlCol="0"/>
            <a:lstStyle/>
            <a:p>
              <a:endParaRPr/>
            </a:p>
          </p:txBody>
        </p:sp>
      </p:grpSp>
      <p:sp>
        <p:nvSpPr>
          <p:cNvPr id="35" name="object 33">
            <a:extLst>
              <a:ext uri="{FF2B5EF4-FFF2-40B4-BE49-F238E27FC236}">
                <a16:creationId xmlns:a16="http://schemas.microsoft.com/office/drawing/2014/main" id="{8B87A10E-79B2-458C-BC47-7BA3E79CE72A}"/>
              </a:ext>
            </a:extLst>
          </p:cNvPr>
          <p:cNvSpPr txBox="1"/>
          <p:nvPr/>
        </p:nvSpPr>
        <p:spPr>
          <a:xfrm>
            <a:off x="9226941" y="5789499"/>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a:extLst>
              <a:ext uri="{FF2B5EF4-FFF2-40B4-BE49-F238E27FC236}">
                <a16:creationId xmlns:a16="http://schemas.microsoft.com/office/drawing/2014/main" id="{AD45FF17-6B8F-475B-B183-CBD1B89EB922}"/>
              </a:ext>
            </a:extLst>
          </p:cNvPr>
          <p:cNvGrpSpPr/>
          <p:nvPr/>
        </p:nvGrpSpPr>
        <p:grpSpPr>
          <a:xfrm>
            <a:off x="8937889" y="1871169"/>
            <a:ext cx="2580640" cy="3111885"/>
            <a:chOff x="8438388" y="1089660"/>
            <a:chExt cx="2580640" cy="3112135"/>
          </a:xfrm>
        </p:grpSpPr>
        <p:sp>
          <p:nvSpPr>
            <p:cNvPr id="37" name="object 35">
              <a:extLst>
                <a:ext uri="{FF2B5EF4-FFF2-40B4-BE49-F238E27FC236}">
                  <a16:creationId xmlns:a16="http://schemas.microsoft.com/office/drawing/2014/main" id="{13BDE8C6-BC4B-426C-A697-FB58415F7719}"/>
                </a:ext>
              </a:extLst>
            </p:cNvPr>
            <p:cNvSpPr/>
            <p:nvPr/>
          </p:nvSpPr>
          <p:spPr>
            <a:xfrm>
              <a:off x="8833104" y="1089660"/>
              <a:ext cx="304800" cy="1941576"/>
            </a:xfrm>
            <a:prstGeom prst="rect">
              <a:avLst/>
            </a:prstGeom>
            <a:blipFill>
              <a:blip r:embed="rId15"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13B3CA62-4B63-4320-8D5F-216E8042F0E5}"/>
                </a:ext>
              </a:extLst>
            </p:cNvPr>
            <p:cNvSpPr/>
            <p:nvPr/>
          </p:nvSpPr>
          <p:spPr>
            <a:xfrm>
              <a:off x="8854440" y="1110996"/>
              <a:ext cx="225551" cy="1862327"/>
            </a:xfrm>
            <a:prstGeom prst="rect">
              <a:avLst/>
            </a:prstGeom>
            <a:blipFill>
              <a:blip r:embed="rId16" cstate="print"/>
              <a:stretch>
                <a:fillRect/>
              </a:stretch>
            </a:blipFill>
          </p:spPr>
          <p:txBody>
            <a:bodyPr wrap="square" lIns="0" tIns="0" rIns="0" bIns="0" rtlCol="0"/>
            <a:lstStyle/>
            <a:p>
              <a:endParaRPr/>
            </a:p>
          </p:txBody>
        </p:sp>
        <p:sp>
          <p:nvSpPr>
            <p:cNvPr id="39" name="object 37">
              <a:extLst>
                <a:ext uri="{FF2B5EF4-FFF2-40B4-BE49-F238E27FC236}">
                  <a16:creationId xmlns:a16="http://schemas.microsoft.com/office/drawing/2014/main" id="{D2164FBB-A9DB-4293-B534-249EEBBEF6ED}"/>
                </a:ext>
              </a:extLst>
            </p:cNvPr>
            <p:cNvSpPr/>
            <p:nvPr/>
          </p:nvSpPr>
          <p:spPr>
            <a:xfrm>
              <a:off x="8438388" y="2589276"/>
              <a:ext cx="2580131" cy="1580388"/>
            </a:xfrm>
            <a:prstGeom prst="rect">
              <a:avLst/>
            </a:prstGeom>
            <a:blipFill>
              <a:blip r:embed="rId7"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604AC1CC-5824-4A29-B510-3AA11155F1D6}"/>
                </a:ext>
              </a:extLst>
            </p:cNvPr>
            <p:cNvSpPr/>
            <p:nvPr/>
          </p:nvSpPr>
          <p:spPr>
            <a:xfrm>
              <a:off x="8659368" y="2606040"/>
              <a:ext cx="2203704" cy="1595628"/>
            </a:xfrm>
            <a:prstGeom prst="rect">
              <a:avLst/>
            </a:prstGeom>
            <a:blipFill>
              <a:blip r:embed="rId18"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342B6C87-869A-4B86-9F7F-7545F3BDF618}"/>
                </a:ext>
              </a:extLst>
            </p:cNvPr>
            <p:cNvSpPr/>
            <p:nvPr/>
          </p:nvSpPr>
          <p:spPr>
            <a:xfrm>
              <a:off x="8459724" y="2610612"/>
              <a:ext cx="2500883" cy="1501139"/>
            </a:xfrm>
            <a:prstGeom prst="rect">
              <a:avLst/>
            </a:prstGeom>
            <a:blipFill>
              <a:blip r:embed="rId9" cstate="print"/>
              <a:stretch>
                <a:fillRect/>
              </a:stretch>
            </a:blipFill>
          </p:spPr>
          <p:txBody>
            <a:bodyPr wrap="square" lIns="0" tIns="0" rIns="0" bIns="0" rtlCol="0"/>
            <a:lstStyle/>
            <a:p>
              <a:endParaRPr/>
            </a:p>
          </p:txBody>
        </p:sp>
      </p:grpSp>
      <p:sp>
        <p:nvSpPr>
          <p:cNvPr id="42" name="object 40">
            <a:extLst>
              <a:ext uri="{FF2B5EF4-FFF2-40B4-BE49-F238E27FC236}">
                <a16:creationId xmlns:a16="http://schemas.microsoft.com/office/drawing/2014/main" id="{65C181BA-0131-4D25-8199-8BA015E1CFCF}"/>
              </a:ext>
            </a:extLst>
          </p:cNvPr>
          <p:cNvSpPr txBox="1"/>
          <p:nvPr/>
        </p:nvSpPr>
        <p:spPr>
          <a:xfrm>
            <a:off x="9339717" y="3452319"/>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a:extLst>
              <a:ext uri="{FF2B5EF4-FFF2-40B4-BE49-F238E27FC236}">
                <a16:creationId xmlns:a16="http://schemas.microsoft.com/office/drawing/2014/main" id="{DB47E5B8-C275-4BA2-AA53-36399934B902}"/>
              </a:ext>
            </a:extLst>
          </p:cNvPr>
          <p:cNvGrpSpPr/>
          <p:nvPr/>
        </p:nvGrpSpPr>
        <p:grpSpPr>
          <a:xfrm>
            <a:off x="8937889" y="1494741"/>
            <a:ext cx="2580640" cy="1580388"/>
            <a:chOff x="8438388" y="713231"/>
            <a:chExt cx="2580640" cy="1580515"/>
          </a:xfrm>
        </p:grpSpPr>
        <p:sp>
          <p:nvSpPr>
            <p:cNvPr id="44" name="object 42">
              <a:extLst>
                <a:ext uri="{FF2B5EF4-FFF2-40B4-BE49-F238E27FC236}">
                  <a16:creationId xmlns:a16="http://schemas.microsoft.com/office/drawing/2014/main" id="{698BE11C-5206-49C0-93FD-FB9CA8DA08CB}"/>
                </a:ext>
              </a:extLst>
            </p:cNvPr>
            <p:cNvSpPr/>
            <p:nvPr/>
          </p:nvSpPr>
          <p:spPr>
            <a:xfrm>
              <a:off x="8438388" y="713231"/>
              <a:ext cx="2580131" cy="1580388"/>
            </a:xfrm>
            <a:prstGeom prst="rect">
              <a:avLst/>
            </a:prstGeom>
            <a:blipFill>
              <a:blip r:embed="rId7" cstate="print"/>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C2B263A6-0411-4463-B61F-5023E9AB83BE}"/>
                </a:ext>
              </a:extLst>
            </p:cNvPr>
            <p:cNvSpPr/>
            <p:nvPr/>
          </p:nvSpPr>
          <p:spPr>
            <a:xfrm>
              <a:off x="8525256" y="1037843"/>
              <a:ext cx="2468879" cy="981455"/>
            </a:xfrm>
            <a:prstGeom prst="rect">
              <a:avLst/>
            </a:prstGeom>
            <a:blipFill>
              <a:blip r:embed="rId19"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493F1191-7E05-4D0A-A70C-D4DE2B44C83E}"/>
                </a:ext>
              </a:extLst>
            </p:cNvPr>
            <p:cNvSpPr/>
            <p:nvPr/>
          </p:nvSpPr>
          <p:spPr>
            <a:xfrm>
              <a:off x="8459724" y="734567"/>
              <a:ext cx="2500883" cy="1501139"/>
            </a:xfrm>
            <a:prstGeom prst="rect">
              <a:avLst/>
            </a:prstGeom>
            <a:blipFill>
              <a:blip r:embed="rId9" cstate="print"/>
              <a:stretch>
                <a:fillRect/>
              </a:stretch>
            </a:blipFill>
          </p:spPr>
          <p:txBody>
            <a:bodyPr wrap="square" lIns="0" tIns="0" rIns="0" bIns="0" rtlCol="0"/>
            <a:lstStyle/>
            <a:p>
              <a:endParaRPr/>
            </a:p>
          </p:txBody>
        </p:sp>
      </p:grpSp>
      <p:sp>
        <p:nvSpPr>
          <p:cNvPr id="47" name="object 45">
            <a:extLst>
              <a:ext uri="{FF2B5EF4-FFF2-40B4-BE49-F238E27FC236}">
                <a16:creationId xmlns:a16="http://schemas.microsoft.com/office/drawing/2014/main" id="{87E2DE8B-CBFA-438F-9635-030D84117E1A}"/>
              </a:ext>
            </a:extLst>
          </p:cNvPr>
          <p:cNvSpPr txBox="1"/>
          <p:nvPr/>
        </p:nvSpPr>
        <p:spPr>
          <a:xfrm>
            <a:off x="9205605" y="1882599"/>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schemas.openxmlformats.org/package/2006/metadata/core-properties"/>
    <ds:schemaRef ds:uri="f80a141d-92ca-4d3d-9308-f7e7b1d44ce8"/>
    <ds:schemaRef ds:uri="http://purl.org/dc/dcmitype/"/>
    <ds:schemaRef ds:uri="http://schemas.microsoft.com/office/2006/metadata/properties"/>
    <ds:schemaRef ds:uri="http://www.w3.org/XML/1998/namespace"/>
    <ds:schemaRef ds:uri="http://purl.org/dc/elements/1.1/"/>
    <ds:schemaRef ds:uri="http://schemas.microsoft.com/office/infopath/2007/PartnerControls"/>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2358</Words>
  <Application>Microsoft Office PowerPoint</Application>
  <PresentationFormat>Widescreen</PresentationFormat>
  <Paragraphs>263</Paragraphs>
  <Slides>46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Carlito</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Daniel Scardini</cp:lastModifiedBy>
  <cp:revision>205</cp:revision>
  <dcterms:created xsi:type="dcterms:W3CDTF">2021-04-29T18:58:34Z</dcterms:created>
  <dcterms:modified xsi:type="dcterms:W3CDTF">2022-05-10T22:12:04Z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